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41" r:id="rId2"/>
    <p:sldMasterId id="2147483866" r:id="rId3"/>
    <p:sldMasterId id="2147483888" r:id="rId4"/>
    <p:sldMasterId id="2147484240" r:id="rId5"/>
  </p:sldMasterIdLst>
  <p:notesMasterIdLst>
    <p:notesMasterId r:id="rId29"/>
  </p:notesMasterIdLst>
  <p:sldIdLst>
    <p:sldId id="287" r:id="rId6"/>
    <p:sldId id="278" r:id="rId7"/>
    <p:sldId id="311" r:id="rId8"/>
    <p:sldId id="414" r:id="rId9"/>
    <p:sldId id="412" r:id="rId10"/>
    <p:sldId id="422" r:id="rId11"/>
    <p:sldId id="423" r:id="rId12"/>
    <p:sldId id="424" r:id="rId13"/>
    <p:sldId id="425" r:id="rId14"/>
    <p:sldId id="426" r:id="rId15"/>
    <p:sldId id="407" r:id="rId16"/>
    <p:sldId id="416" r:id="rId17"/>
    <p:sldId id="415" r:id="rId18"/>
    <p:sldId id="417" r:id="rId19"/>
    <p:sldId id="413" r:id="rId20"/>
    <p:sldId id="409" r:id="rId21"/>
    <p:sldId id="411" r:id="rId22"/>
    <p:sldId id="419" r:id="rId23"/>
    <p:sldId id="420" r:id="rId24"/>
    <p:sldId id="421" r:id="rId25"/>
    <p:sldId id="341" r:id="rId26"/>
    <p:sldId id="410" r:id="rId27"/>
    <p:sldId id="301"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Arial Unicode MS"/>
        <a:cs typeface="Arial Unicode M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Unicode MS"/>
        <a:cs typeface="Arial Unicode M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Unicode MS"/>
        <a:cs typeface="Arial Unicode M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Unicode MS"/>
        <a:cs typeface="Arial Unicode M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tx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tx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tx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tx1"/>
        </a:solidFill>
        <a:latin typeface="Arial" panose="020B0604020202020204" pitchFamily="34" charset="0"/>
        <a:ea typeface="Arial Unicode MS"/>
        <a:cs typeface="Arial Unicode M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BE4"/>
    <a:srgbClr val="2B1BFF"/>
    <a:srgbClr val="F2F2F2"/>
    <a:srgbClr val="3EB0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p:restoredTop sz="95921"/>
  </p:normalViewPr>
  <p:slideViewPr>
    <p:cSldViewPr snapToGrid="0" snapToObjects="1">
      <p:cViewPr varScale="1">
        <p:scale>
          <a:sx n="47" d="100"/>
          <a:sy n="47" d="100"/>
        </p:scale>
        <p:origin x="1157"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F43128-16E5-4E25-980C-37B9DB51A0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57F7C9B-A524-4ABB-97FC-A83DA4526E5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CFAF6A81-5539-430C-B181-D31972093749}" type="datetimeFigureOut">
              <a:rPr lang="en-US"/>
              <a:pPr>
                <a:defRPr/>
              </a:pPr>
              <a:t>9/21/2020</a:t>
            </a:fld>
            <a:endParaRPr lang="en-US"/>
          </a:p>
        </p:txBody>
      </p:sp>
      <p:sp>
        <p:nvSpPr>
          <p:cNvPr id="4" name="Slide Image Placeholder 3">
            <a:extLst>
              <a:ext uri="{FF2B5EF4-FFF2-40B4-BE49-F238E27FC236}">
                <a16:creationId xmlns:a16="http://schemas.microsoft.com/office/drawing/2014/main" id="{AD787D00-DF92-4315-B44D-799B2217DF8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5A468D3-E7D1-4241-83DF-598233D7FBA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B57EA53-AF8D-41CE-99F9-4744C9A7E0C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5DE97B95-72A5-4375-AB33-A57E900ADF1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6C1E80A7-4DED-4557-BD41-A2BAECFC84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1E80A7-4DED-4557-BD41-A2BAECFC843A}" type="slidenum">
              <a:rPr lang="en-US" smtClean="0"/>
              <a:pPr>
                <a:defRPr/>
              </a:pPr>
              <a:t>7</a:t>
            </a:fld>
            <a:endParaRPr lang="en-US"/>
          </a:p>
        </p:txBody>
      </p:sp>
    </p:spTree>
    <p:extLst>
      <p:ext uri="{BB962C8B-B14F-4D97-AF65-F5344CB8AC3E}">
        <p14:creationId xmlns:p14="http://schemas.microsoft.com/office/powerpoint/2010/main" val="1960619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1E80A7-4DED-4557-BD41-A2BAECFC843A}" type="slidenum">
              <a:rPr lang="en-US" smtClean="0"/>
              <a:pPr>
                <a:defRPr/>
              </a:pPr>
              <a:t>8</a:t>
            </a:fld>
            <a:endParaRPr lang="en-US"/>
          </a:p>
        </p:txBody>
      </p:sp>
    </p:spTree>
    <p:extLst>
      <p:ext uri="{BB962C8B-B14F-4D97-AF65-F5344CB8AC3E}">
        <p14:creationId xmlns:p14="http://schemas.microsoft.com/office/powerpoint/2010/main" val="99057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1E80A7-4DED-4557-BD41-A2BAECFC843A}" type="slidenum">
              <a:rPr lang="en-US" smtClean="0"/>
              <a:pPr>
                <a:defRPr/>
              </a:pPr>
              <a:t>9</a:t>
            </a:fld>
            <a:endParaRPr lang="en-US"/>
          </a:p>
        </p:txBody>
      </p:sp>
    </p:spTree>
    <p:extLst>
      <p:ext uri="{BB962C8B-B14F-4D97-AF65-F5344CB8AC3E}">
        <p14:creationId xmlns:p14="http://schemas.microsoft.com/office/powerpoint/2010/main" val="176408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1E80A7-4DED-4557-BD41-A2BAECFC843A}" type="slidenum">
              <a:rPr lang="en-US" smtClean="0"/>
              <a:pPr>
                <a:defRPr/>
              </a:pPr>
              <a:t>10</a:t>
            </a:fld>
            <a:endParaRPr lang="en-US"/>
          </a:p>
        </p:txBody>
      </p:sp>
    </p:spTree>
    <p:extLst>
      <p:ext uri="{BB962C8B-B14F-4D97-AF65-F5344CB8AC3E}">
        <p14:creationId xmlns:p14="http://schemas.microsoft.com/office/powerpoint/2010/main" val="414832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7C8F343-1D68-4509-BAA4-931AE0D7DE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733B4F1-4816-4FD3-AAF2-722A05C079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a:extLst>
              <a:ext uri="{FF2B5EF4-FFF2-40B4-BE49-F238E27FC236}">
                <a16:creationId xmlns:a16="http://schemas.microsoft.com/office/drawing/2014/main" id="{01F63610-4024-43A3-B16D-B4F3E54FA3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fld id="{3582114F-0FC3-4F41-A780-90417922D8D9}" type="slidenum">
              <a:rPr lang="en-US" altLang="en-US"/>
              <a:pPr/>
              <a:t>22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7C86FA-0E05-4E08-9E29-B02EFA3B9ABC}"/>
              </a:ext>
            </a:extLst>
          </p:cNvPr>
          <p:cNvSpPr/>
          <p:nvPr userDrawn="1"/>
        </p:nvSpPr>
        <p:spPr>
          <a:xfrm>
            <a:off x="0" y="6650038"/>
            <a:ext cx="9893300" cy="84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 name="Group 2">
            <a:extLst>
              <a:ext uri="{FF2B5EF4-FFF2-40B4-BE49-F238E27FC236}">
                <a16:creationId xmlns:a16="http://schemas.microsoft.com/office/drawing/2014/main" id="{C2146245-0BDB-41C9-A3E7-BA3264642C3E}"/>
              </a:ext>
            </a:extLst>
          </p:cNvPr>
          <p:cNvGrpSpPr>
            <a:grpSpLocks/>
          </p:cNvGrpSpPr>
          <p:nvPr/>
        </p:nvGrpSpPr>
        <p:grpSpPr bwMode="auto">
          <a:xfrm>
            <a:off x="9918700" y="6248400"/>
            <a:ext cx="2133600" cy="539750"/>
            <a:chOff x="3459679" y="2564932"/>
            <a:chExt cx="5250757" cy="1325555"/>
          </a:xfrm>
        </p:grpSpPr>
        <p:grpSp>
          <p:nvGrpSpPr>
            <p:cNvPr id="5" name="Group 3">
              <a:extLst>
                <a:ext uri="{FF2B5EF4-FFF2-40B4-BE49-F238E27FC236}">
                  <a16:creationId xmlns:a16="http://schemas.microsoft.com/office/drawing/2014/main" id="{F764C24A-026D-4B91-B9BF-EAEF0CB2B89E}"/>
                </a:ext>
              </a:extLst>
            </p:cNvPr>
            <p:cNvGrpSpPr>
              <a:grpSpLocks/>
            </p:cNvGrpSpPr>
            <p:nvPr/>
          </p:nvGrpSpPr>
          <p:grpSpPr bwMode="auto">
            <a:xfrm>
              <a:off x="3467491" y="2775272"/>
              <a:ext cx="5242945" cy="981076"/>
              <a:chOff x="609600" y="2828925"/>
              <a:chExt cx="4733925" cy="885825"/>
            </a:xfrm>
          </p:grpSpPr>
          <p:sp>
            <p:nvSpPr>
              <p:cNvPr id="14" name="Rectangle 13">
                <a:extLst>
                  <a:ext uri="{FF2B5EF4-FFF2-40B4-BE49-F238E27FC236}">
                    <a16:creationId xmlns:a16="http://schemas.microsoft.com/office/drawing/2014/main" id="{5E7FDB29-FC2E-420D-B484-7A804CAC1BB4}"/>
                  </a:ext>
                </a:extLst>
              </p:cNvPr>
              <p:cNvSpPr/>
              <p:nvPr/>
            </p:nvSpPr>
            <p:spPr>
              <a:xfrm>
                <a:off x="609602" y="2829096"/>
                <a:ext cx="885407" cy="8870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66CA5782-2C91-4EDD-846A-0F5A80EC9E3E}"/>
                  </a:ext>
                </a:extLst>
              </p:cNvPr>
              <p:cNvSpPr/>
              <p:nvPr/>
            </p:nvSpPr>
            <p:spPr>
              <a:xfrm>
                <a:off x="1572614" y="2829096"/>
                <a:ext cx="885405" cy="887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9714B890-51C4-4660-8CE9-EB67FA1A8205}"/>
                  </a:ext>
                </a:extLst>
              </p:cNvPr>
              <p:cNvSpPr/>
              <p:nvPr/>
            </p:nvSpPr>
            <p:spPr>
              <a:xfrm>
                <a:off x="2532098" y="2829096"/>
                <a:ext cx="888933" cy="8870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ABF1EB3F-E30C-456D-8A3A-A0050FA9076D}"/>
                  </a:ext>
                </a:extLst>
              </p:cNvPr>
              <p:cNvSpPr/>
              <p:nvPr/>
            </p:nvSpPr>
            <p:spPr>
              <a:xfrm>
                <a:off x="3495108" y="2829096"/>
                <a:ext cx="885407" cy="8870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64F69A8A-8563-429D-90A8-AB3343608F8F}"/>
                  </a:ext>
                </a:extLst>
              </p:cNvPr>
              <p:cNvSpPr/>
              <p:nvPr/>
            </p:nvSpPr>
            <p:spPr>
              <a:xfrm>
                <a:off x="4458120" y="2829096"/>
                <a:ext cx="885405" cy="8870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 name="Freeform: Shape 5">
              <a:extLst>
                <a:ext uri="{FF2B5EF4-FFF2-40B4-BE49-F238E27FC236}">
                  <a16:creationId xmlns:a16="http://schemas.microsoft.com/office/drawing/2014/main" id="{25B80952-4AAF-4AA3-8546-276BDE91628B}"/>
                </a:ext>
              </a:extLst>
            </p:cNvPr>
            <p:cNvSpPr/>
            <p:nvPr/>
          </p:nvSpPr>
          <p:spPr>
            <a:xfrm rot="10800000">
              <a:off x="4588749" y="2767664"/>
              <a:ext cx="871218" cy="966875"/>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rapezoid 24">
              <a:extLst>
                <a:ext uri="{FF2B5EF4-FFF2-40B4-BE49-F238E27FC236}">
                  <a16:creationId xmlns:a16="http://schemas.microsoft.com/office/drawing/2014/main" id="{CFBF4CC7-1B1B-41AE-B2F0-53DE80E7F456}"/>
                </a:ext>
              </a:extLst>
            </p:cNvPr>
            <p:cNvSpPr>
              <a:spLocks noChangeAspect="1"/>
            </p:cNvSpPr>
            <p:nvPr/>
          </p:nvSpPr>
          <p:spPr>
            <a:xfrm rot="8369018">
              <a:off x="6542156" y="2654603"/>
              <a:ext cx="1148603" cy="1154013"/>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nvGrpSpPr>
            <p:cNvPr id="8" name="Group 7">
              <a:extLst>
                <a:ext uri="{FF2B5EF4-FFF2-40B4-BE49-F238E27FC236}">
                  <a16:creationId xmlns:a16="http://schemas.microsoft.com/office/drawing/2014/main" id="{C6E678F8-2239-42EA-BFF0-9326702919D5}"/>
                </a:ext>
              </a:extLst>
            </p:cNvPr>
            <p:cNvGrpSpPr/>
            <p:nvPr/>
          </p:nvGrpSpPr>
          <p:grpSpPr>
            <a:xfrm>
              <a:off x="7721588" y="2772298"/>
              <a:ext cx="988480" cy="987025"/>
              <a:chOff x="2611714" y="1452659"/>
              <a:chExt cx="3963104" cy="3957283"/>
            </a:xfrm>
            <a:solidFill>
              <a:schemeClr val="bg1"/>
            </a:solidFill>
          </p:grpSpPr>
          <p:sp>
            <p:nvSpPr>
              <p:cNvPr id="11" name="Round Same Side Corner Rectangle 4">
                <a:extLst>
                  <a:ext uri="{FF2B5EF4-FFF2-40B4-BE49-F238E27FC236}">
                    <a16:creationId xmlns:a16="http://schemas.microsoft.com/office/drawing/2014/main" id="{6E09D232-1BD3-4DA8-A7DE-7E529BB07E0E}"/>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 name="Round Same Side Corner Rectangle 6">
                <a:extLst>
                  <a:ext uri="{FF2B5EF4-FFF2-40B4-BE49-F238E27FC236}">
                    <a16:creationId xmlns:a16="http://schemas.microsoft.com/office/drawing/2014/main" id="{7E23FCBA-65FB-42B9-A4F8-AFDA45FFFE38}"/>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 name="Round Same Side Corner Rectangle 8">
                <a:extLst>
                  <a:ext uri="{FF2B5EF4-FFF2-40B4-BE49-F238E27FC236}">
                    <a16:creationId xmlns:a16="http://schemas.microsoft.com/office/drawing/2014/main" id="{AFA076B4-B478-4A1E-8AE2-E4D05097101B}"/>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9" name="Frame 1">
              <a:extLst>
                <a:ext uri="{FF2B5EF4-FFF2-40B4-BE49-F238E27FC236}">
                  <a16:creationId xmlns:a16="http://schemas.microsoft.com/office/drawing/2014/main" id="{4093A20C-D424-4158-B02A-319772B78E8B}"/>
                </a:ext>
              </a:extLst>
            </p:cNvPr>
            <p:cNvSpPr/>
            <p:nvPr/>
          </p:nvSpPr>
          <p:spPr>
            <a:xfrm>
              <a:off x="3459679" y="2564932"/>
              <a:ext cx="980611"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dirty="0">
                <a:solidFill>
                  <a:schemeClr val="tx1"/>
                </a:solidFill>
              </a:endParaRPr>
            </a:p>
          </p:txBody>
        </p:sp>
        <p:sp>
          <p:nvSpPr>
            <p:cNvPr id="10" name="Oval 21">
              <a:extLst>
                <a:ext uri="{FF2B5EF4-FFF2-40B4-BE49-F238E27FC236}">
                  <a16:creationId xmlns:a16="http://schemas.microsoft.com/office/drawing/2014/main" id="{ECBE90BA-B753-41F0-96A8-41601A5EAA1B}"/>
                </a:ext>
              </a:extLst>
            </p:cNvPr>
            <p:cNvSpPr/>
            <p:nvPr/>
          </p:nvSpPr>
          <p:spPr>
            <a:xfrm rot="14306008">
              <a:off x="5552886" y="2870070"/>
              <a:ext cx="1064344" cy="875126"/>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359673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3" name="직사각형 21">
            <a:extLst>
              <a:ext uri="{FF2B5EF4-FFF2-40B4-BE49-F238E27FC236}">
                <a16:creationId xmlns:a16="http://schemas.microsoft.com/office/drawing/2014/main" id="{F771E99A-9695-4C11-AF34-4CBD8A02F9AD}"/>
              </a:ext>
            </a:extLst>
          </p:cNvPr>
          <p:cNvSpPr/>
          <p:nvPr userDrawn="1"/>
        </p:nvSpPr>
        <p:spPr>
          <a:xfrm>
            <a:off x="0" y="1893888"/>
            <a:ext cx="12192000" cy="3070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26" name="그림 개체 틀 25"/>
          <p:cNvSpPr>
            <a:spLocks noGrp="1"/>
          </p:cNvSpPr>
          <p:nvPr>
            <p:ph type="pic" sz="quarter" idx="1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87381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6_Images &amp; Contents Layout">
    <p:spTree>
      <p:nvGrpSpPr>
        <p:cNvPr id="1" name=""/>
        <p:cNvGrpSpPr/>
        <p:nvPr/>
      </p:nvGrpSpPr>
      <p:grpSpPr>
        <a:xfrm>
          <a:off x="0" y="0"/>
          <a:ext cx="0" cy="0"/>
          <a:chOff x="0" y="0"/>
          <a:chExt cx="0" cy="0"/>
        </a:xfrm>
      </p:grpSpPr>
      <p:sp>
        <p:nvSpPr>
          <p:cNvPr id="34" name="그림 개체 틀 33"/>
          <p:cNvSpPr>
            <a:spLocks noGrp="1"/>
          </p:cNvSpPr>
          <p:nvPr>
            <p:ph type="pic" sz="quarter" idx="12"/>
          </p:nvPr>
        </p:nvSpPr>
        <p:spPr>
          <a:xfrm>
            <a:off x="4940090" y="0"/>
            <a:ext cx="7251911" cy="6858000"/>
          </a:xfrm>
          <a:custGeom>
            <a:avLst/>
            <a:gdLst>
              <a:gd name="connsiteX0" fmla="*/ 1482284 w 7251911"/>
              <a:gd name="connsiteY0" fmla="*/ 6561382 h 6858000"/>
              <a:gd name="connsiteX1" fmla="*/ 1480161 w 7251911"/>
              <a:gd name="connsiteY1" fmla="*/ 6561566 h 6858000"/>
              <a:gd name="connsiteX2" fmla="*/ 1481119 w 7251911"/>
              <a:gd name="connsiteY2" fmla="*/ 6561697 h 6858000"/>
              <a:gd name="connsiteX3" fmla="*/ 1483349 w 7251911"/>
              <a:gd name="connsiteY3" fmla="*/ 6562029 h 6858000"/>
              <a:gd name="connsiteX4" fmla="*/ 1001679 w 7251911"/>
              <a:gd name="connsiteY4" fmla="*/ 6534807 h 6858000"/>
              <a:gd name="connsiteX5" fmla="*/ 997924 w 7251911"/>
              <a:gd name="connsiteY5" fmla="*/ 6538603 h 6858000"/>
              <a:gd name="connsiteX6" fmla="*/ 1012943 w 7251911"/>
              <a:gd name="connsiteY6" fmla="*/ 6542400 h 6858000"/>
              <a:gd name="connsiteX7" fmla="*/ 1016698 w 7251911"/>
              <a:gd name="connsiteY7" fmla="*/ 6546196 h 6858000"/>
              <a:gd name="connsiteX8" fmla="*/ 1012943 w 7251911"/>
              <a:gd name="connsiteY8" fmla="*/ 6553789 h 6858000"/>
              <a:gd name="connsiteX9" fmla="*/ 1001679 w 7251911"/>
              <a:gd name="connsiteY9" fmla="*/ 6561382 h 6858000"/>
              <a:gd name="connsiteX10" fmla="*/ 937849 w 7251911"/>
              <a:gd name="connsiteY10" fmla="*/ 6568975 h 6858000"/>
              <a:gd name="connsiteX11" fmla="*/ 731339 w 7251911"/>
              <a:gd name="connsiteY11" fmla="*/ 6568975 h 6858000"/>
              <a:gd name="connsiteX12" fmla="*/ 700832 w 7251911"/>
              <a:gd name="connsiteY12" fmla="*/ 6573246 h 6858000"/>
              <a:gd name="connsiteX13" fmla="*/ 681585 w 7251911"/>
              <a:gd name="connsiteY13" fmla="*/ 6589394 h 6858000"/>
              <a:gd name="connsiteX14" fmla="*/ 688160 w 7251911"/>
              <a:gd name="connsiteY14" fmla="*/ 6588503 h 6858000"/>
              <a:gd name="connsiteX15" fmla="*/ 720075 w 7251911"/>
              <a:gd name="connsiteY15" fmla="*/ 6585014 h 6858000"/>
              <a:gd name="connsiteX16" fmla="*/ 732219 w 7251911"/>
              <a:gd name="connsiteY16" fmla="*/ 6585433 h 6858000"/>
              <a:gd name="connsiteX17" fmla="*/ 733535 w 7251911"/>
              <a:gd name="connsiteY17" fmla="*/ 6585553 h 6858000"/>
              <a:gd name="connsiteX18" fmla="*/ 736971 w 7251911"/>
              <a:gd name="connsiteY18" fmla="*/ 6581788 h 6858000"/>
              <a:gd name="connsiteX19" fmla="*/ 742603 w 7251911"/>
              <a:gd name="connsiteY19" fmla="*/ 6584161 h 6858000"/>
              <a:gd name="connsiteX20" fmla="*/ 756429 w 7251911"/>
              <a:gd name="connsiteY20" fmla="*/ 6587656 h 6858000"/>
              <a:gd name="connsiteX21" fmla="*/ 765640 w 7251911"/>
              <a:gd name="connsiteY21" fmla="*/ 6588691 h 6858000"/>
              <a:gd name="connsiteX22" fmla="*/ 780150 w 7251911"/>
              <a:gd name="connsiteY22" fmla="*/ 6587957 h 6858000"/>
              <a:gd name="connsiteX23" fmla="*/ 812066 w 7251911"/>
              <a:gd name="connsiteY23" fmla="*/ 6589381 h 6858000"/>
              <a:gd name="connsiteX24" fmla="*/ 832664 w 7251911"/>
              <a:gd name="connsiteY24" fmla="*/ 6595813 h 6858000"/>
              <a:gd name="connsiteX25" fmla="*/ 855245 w 7251911"/>
              <a:gd name="connsiteY25" fmla="*/ 6592829 h 6858000"/>
              <a:gd name="connsiteX26" fmla="*/ 859000 w 7251911"/>
              <a:gd name="connsiteY26" fmla="*/ 6590596 h 6858000"/>
              <a:gd name="connsiteX27" fmla="*/ 915320 w 7251911"/>
              <a:gd name="connsiteY27" fmla="*/ 6585014 h 6858000"/>
              <a:gd name="connsiteX28" fmla="*/ 941603 w 7251911"/>
              <a:gd name="connsiteY28" fmla="*/ 6586131 h 6858000"/>
              <a:gd name="connsiteX29" fmla="*/ 960377 w 7251911"/>
              <a:gd name="connsiteY29" fmla="*/ 6589201 h 6858000"/>
              <a:gd name="connsiteX30" fmla="*/ 975004 w 7251911"/>
              <a:gd name="connsiteY30" fmla="*/ 6592897 h 6858000"/>
              <a:gd name="connsiteX31" fmla="*/ 979151 w 7251911"/>
              <a:gd name="connsiteY31" fmla="*/ 6591754 h 6858000"/>
              <a:gd name="connsiteX32" fmla="*/ 1009189 w 7251911"/>
              <a:gd name="connsiteY32" fmla="*/ 6595550 h 6858000"/>
              <a:gd name="connsiteX33" fmla="*/ 1011488 w 7251911"/>
              <a:gd name="connsiteY33" fmla="*/ 6596812 h 6858000"/>
              <a:gd name="connsiteX34" fmla="*/ 1039226 w 7251911"/>
              <a:gd name="connsiteY34" fmla="*/ 6596177 h 6858000"/>
              <a:gd name="connsiteX35" fmla="*/ 1054245 w 7251911"/>
              <a:gd name="connsiteY35" fmla="*/ 6592829 h 6858000"/>
              <a:gd name="connsiteX36" fmla="*/ 1058000 w 7251911"/>
              <a:gd name="connsiteY36" fmla="*/ 6590596 h 6858000"/>
              <a:gd name="connsiteX37" fmla="*/ 1106812 w 7251911"/>
              <a:gd name="connsiteY37" fmla="*/ 6588363 h 6858000"/>
              <a:gd name="connsiteX38" fmla="*/ 1132227 w 7251911"/>
              <a:gd name="connsiteY38" fmla="*/ 6591111 h 6858000"/>
              <a:gd name="connsiteX39" fmla="*/ 1155623 w 7251911"/>
              <a:gd name="connsiteY39" fmla="*/ 6587957 h 6858000"/>
              <a:gd name="connsiteX40" fmla="*/ 1215698 w 7251911"/>
              <a:gd name="connsiteY40" fmla="*/ 6587957 h 6858000"/>
              <a:gd name="connsiteX41" fmla="*/ 1240997 w 7251911"/>
              <a:gd name="connsiteY41" fmla="*/ 6590313 h 6858000"/>
              <a:gd name="connsiteX42" fmla="*/ 1244572 w 7251911"/>
              <a:gd name="connsiteY42" fmla="*/ 6589604 h 6858000"/>
              <a:gd name="connsiteX43" fmla="*/ 1248326 w 7251911"/>
              <a:gd name="connsiteY43" fmla="*/ 6584023 h 6858000"/>
              <a:gd name="connsiteX44" fmla="*/ 1240817 w 7251911"/>
              <a:gd name="connsiteY44" fmla="*/ 6580674 h 6858000"/>
              <a:gd name="connsiteX45" fmla="*/ 1222044 w 7251911"/>
              <a:gd name="connsiteY45" fmla="*/ 6580674 h 6858000"/>
              <a:gd name="connsiteX46" fmla="*/ 1176987 w 7251911"/>
              <a:gd name="connsiteY46" fmla="*/ 6585139 h 6858000"/>
              <a:gd name="connsiteX47" fmla="*/ 1158213 w 7251911"/>
              <a:gd name="connsiteY47" fmla="*/ 6582907 h 6858000"/>
              <a:gd name="connsiteX48" fmla="*/ 1146949 w 7251911"/>
              <a:gd name="connsiteY48" fmla="*/ 6576209 h 6858000"/>
              <a:gd name="connsiteX49" fmla="*/ 1113156 w 7251911"/>
              <a:gd name="connsiteY49" fmla="*/ 6573976 h 6858000"/>
              <a:gd name="connsiteX50" fmla="*/ 1083119 w 7251911"/>
              <a:gd name="connsiteY50" fmla="*/ 6575092 h 6858000"/>
              <a:gd name="connsiteX51" fmla="*/ 1075609 w 7251911"/>
              <a:gd name="connsiteY51" fmla="*/ 6571744 h 6858000"/>
              <a:gd name="connsiteX52" fmla="*/ 1083119 w 7251911"/>
              <a:gd name="connsiteY52" fmla="*/ 6568395 h 6858000"/>
              <a:gd name="connsiteX53" fmla="*/ 1094383 w 7251911"/>
              <a:gd name="connsiteY53" fmla="*/ 6569511 h 6858000"/>
              <a:gd name="connsiteX54" fmla="*/ 1139439 w 7251911"/>
              <a:gd name="connsiteY54" fmla="*/ 6566162 h 6858000"/>
              <a:gd name="connsiteX55" fmla="*/ 1143194 w 7251911"/>
              <a:gd name="connsiteY55" fmla="*/ 6559464 h 6858000"/>
              <a:gd name="connsiteX56" fmla="*/ 1176987 w 7251911"/>
              <a:gd name="connsiteY56" fmla="*/ 6559464 h 6858000"/>
              <a:gd name="connsiteX57" fmla="*/ 1207024 w 7251911"/>
              <a:gd name="connsiteY57" fmla="*/ 6558348 h 6858000"/>
              <a:gd name="connsiteX58" fmla="*/ 1233308 w 7251911"/>
              <a:gd name="connsiteY58" fmla="*/ 6559464 h 6858000"/>
              <a:gd name="connsiteX59" fmla="*/ 1327176 w 7251911"/>
              <a:gd name="connsiteY59" fmla="*/ 6560581 h 6858000"/>
              <a:gd name="connsiteX60" fmla="*/ 1368478 w 7251911"/>
              <a:gd name="connsiteY60" fmla="*/ 6560581 h 6858000"/>
              <a:gd name="connsiteX61" fmla="*/ 1400393 w 7251911"/>
              <a:gd name="connsiteY61" fmla="*/ 6561279 h 6858000"/>
              <a:gd name="connsiteX62" fmla="*/ 1411334 w 7251911"/>
              <a:gd name="connsiteY62" fmla="*/ 6562953 h 6858000"/>
              <a:gd name="connsiteX63" fmla="*/ 1422208 w 7251911"/>
              <a:gd name="connsiteY63" fmla="*/ 6561382 h 6858000"/>
              <a:gd name="connsiteX64" fmla="*/ 1427047 w 7251911"/>
              <a:gd name="connsiteY64" fmla="*/ 6565357 h 6858000"/>
              <a:gd name="connsiteX65" fmla="*/ 1432308 w 7251911"/>
              <a:gd name="connsiteY65" fmla="*/ 6566162 h 6858000"/>
              <a:gd name="connsiteX66" fmla="*/ 1439817 w 7251911"/>
              <a:gd name="connsiteY66" fmla="*/ 6562813 h 6858000"/>
              <a:gd name="connsiteX67" fmla="*/ 1447955 w 7251911"/>
              <a:gd name="connsiteY67" fmla="*/ 6560840 h 6858000"/>
              <a:gd name="connsiteX68" fmla="*/ 1437227 w 7251911"/>
              <a:gd name="connsiteY68" fmla="*/ 6559484 h 6858000"/>
              <a:gd name="connsiteX69" fmla="*/ 1422208 w 7251911"/>
              <a:gd name="connsiteY69" fmla="*/ 6557586 h 6858000"/>
              <a:gd name="connsiteX70" fmla="*/ 1399680 w 7251911"/>
              <a:gd name="connsiteY70" fmla="*/ 6549993 h 6858000"/>
              <a:gd name="connsiteX71" fmla="*/ 1328340 w 7251911"/>
              <a:gd name="connsiteY71" fmla="*/ 6549993 h 6858000"/>
              <a:gd name="connsiteX72" fmla="*/ 1287038 w 7251911"/>
              <a:gd name="connsiteY72" fmla="*/ 6542400 h 6858000"/>
              <a:gd name="connsiteX73" fmla="*/ 1279529 w 7251911"/>
              <a:gd name="connsiteY73" fmla="*/ 6542400 h 6858000"/>
              <a:gd name="connsiteX74" fmla="*/ 1223208 w 7251911"/>
              <a:gd name="connsiteY74" fmla="*/ 6542400 h 6858000"/>
              <a:gd name="connsiteX75" fmla="*/ 1166887 w 7251911"/>
              <a:gd name="connsiteY75" fmla="*/ 6542400 h 6858000"/>
              <a:gd name="connsiteX76" fmla="*/ 1001679 w 7251911"/>
              <a:gd name="connsiteY76" fmla="*/ 6534807 h 6858000"/>
              <a:gd name="connsiteX77" fmla="*/ 1065560 w 7251911"/>
              <a:gd name="connsiteY77" fmla="*/ 6510009 h 6858000"/>
              <a:gd name="connsiteX78" fmla="*/ 1059557 w 7251911"/>
              <a:gd name="connsiteY78" fmla="*/ 6510067 h 6858000"/>
              <a:gd name="connsiteX79" fmla="*/ 1052449 w 7251911"/>
              <a:gd name="connsiteY79" fmla="*/ 6510359 h 6858000"/>
              <a:gd name="connsiteX80" fmla="*/ 1054245 w 7251911"/>
              <a:gd name="connsiteY80" fmla="*/ 6510605 h 6858000"/>
              <a:gd name="connsiteX81" fmla="*/ 1123406 w 7251911"/>
              <a:gd name="connsiteY81" fmla="*/ 6507599 h 6858000"/>
              <a:gd name="connsiteX82" fmla="*/ 1105732 w 7251911"/>
              <a:gd name="connsiteY82" fmla="*/ 6508794 h 6858000"/>
              <a:gd name="connsiteX83" fmla="*/ 1148114 w 7251911"/>
              <a:gd name="connsiteY83" fmla="*/ 6512503 h 6858000"/>
              <a:gd name="connsiteX84" fmla="*/ 1169410 w 7251911"/>
              <a:gd name="connsiteY84" fmla="*/ 6510639 h 6858000"/>
              <a:gd name="connsiteX85" fmla="*/ 1130918 w 7251911"/>
              <a:gd name="connsiteY85" fmla="*/ 6508833 h 6858000"/>
              <a:gd name="connsiteX86" fmla="*/ 1123406 w 7251911"/>
              <a:gd name="connsiteY86" fmla="*/ 6507599 h 6858000"/>
              <a:gd name="connsiteX87" fmla="*/ 1305811 w 7251911"/>
              <a:gd name="connsiteY87" fmla="*/ 5758113 h 6858000"/>
              <a:gd name="connsiteX88" fmla="*/ 1309566 w 7251911"/>
              <a:gd name="connsiteY88" fmla="*/ 5760328 h 6858000"/>
              <a:gd name="connsiteX89" fmla="*/ 1337258 w 7251911"/>
              <a:gd name="connsiteY89" fmla="*/ 5765548 h 6858000"/>
              <a:gd name="connsiteX90" fmla="*/ 1356687 w 7251911"/>
              <a:gd name="connsiteY90" fmla="*/ 5758506 h 6858000"/>
              <a:gd name="connsiteX91" fmla="*/ 1146165 w 7251911"/>
              <a:gd name="connsiteY91" fmla="*/ 5750362 h 6858000"/>
              <a:gd name="connsiteX92" fmla="*/ 1140062 w 7251911"/>
              <a:gd name="connsiteY92" fmla="*/ 5754216 h 6858000"/>
              <a:gd name="connsiteX93" fmla="*/ 1136120 w 7251911"/>
              <a:gd name="connsiteY93" fmla="*/ 5755919 h 6858000"/>
              <a:gd name="connsiteX94" fmla="*/ 1148113 w 7251911"/>
              <a:gd name="connsiteY94" fmla="*/ 5760328 h 6858000"/>
              <a:gd name="connsiteX95" fmla="*/ 1200679 w 7251911"/>
              <a:gd name="connsiteY95" fmla="*/ 5760328 h 6858000"/>
              <a:gd name="connsiteX96" fmla="*/ 1204669 w 7251911"/>
              <a:gd name="connsiteY96" fmla="*/ 5758069 h 6858000"/>
              <a:gd name="connsiteX97" fmla="*/ 1168700 w 7251911"/>
              <a:gd name="connsiteY97" fmla="*/ 5758069 h 6858000"/>
              <a:gd name="connsiteX98" fmla="*/ 1146165 w 7251911"/>
              <a:gd name="connsiteY98" fmla="*/ 5750362 h 6858000"/>
              <a:gd name="connsiteX99" fmla="*/ 1054147 w 7251911"/>
              <a:gd name="connsiteY99" fmla="*/ 5745064 h 6858000"/>
              <a:gd name="connsiteX100" fmla="*/ 1041001 w 7251911"/>
              <a:gd name="connsiteY100" fmla="*/ 5746509 h 6858000"/>
              <a:gd name="connsiteX101" fmla="*/ 1003442 w 7251911"/>
              <a:gd name="connsiteY101" fmla="*/ 5750362 h 6858000"/>
              <a:gd name="connsiteX102" fmla="*/ 965884 w 7251911"/>
              <a:gd name="connsiteY102" fmla="*/ 5746509 h 6858000"/>
              <a:gd name="connsiteX103" fmla="*/ 956494 w 7251911"/>
              <a:gd name="connsiteY103" fmla="*/ 5745546 h 6858000"/>
              <a:gd name="connsiteX104" fmla="*/ 956228 w 7251911"/>
              <a:gd name="connsiteY104" fmla="*/ 5745682 h 6858000"/>
              <a:gd name="connsiteX105" fmla="*/ 960377 w 7251911"/>
              <a:gd name="connsiteY105" fmla="*/ 5747990 h 6858000"/>
              <a:gd name="connsiteX106" fmla="*/ 979151 w 7251911"/>
              <a:gd name="connsiteY106" fmla="*/ 5764125 h 6858000"/>
              <a:gd name="connsiteX107" fmla="*/ 990415 w 7251911"/>
              <a:gd name="connsiteY107" fmla="*/ 5775514 h 6858000"/>
              <a:gd name="connsiteX108" fmla="*/ 1039226 w 7251911"/>
              <a:gd name="connsiteY108" fmla="*/ 5771717 h 6858000"/>
              <a:gd name="connsiteX109" fmla="*/ 1054245 w 7251911"/>
              <a:gd name="connsiteY109" fmla="*/ 5760328 h 6858000"/>
              <a:gd name="connsiteX110" fmla="*/ 1058000 w 7251911"/>
              <a:gd name="connsiteY110" fmla="*/ 5752735 h 6858000"/>
              <a:gd name="connsiteX111" fmla="*/ 1078634 w 7251911"/>
              <a:gd name="connsiteY111" fmla="*/ 5748563 h 6858000"/>
              <a:gd name="connsiteX112" fmla="*/ 1067292 w 7251911"/>
              <a:gd name="connsiteY112" fmla="*/ 5746509 h 6858000"/>
              <a:gd name="connsiteX113" fmla="*/ 1054147 w 7251911"/>
              <a:gd name="connsiteY113" fmla="*/ 5745064 h 6858000"/>
              <a:gd name="connsiteX114" fmla="*/ 760395 w 7251911"/>
              <a:gd name="connsiteY114" fmla="*/ 5744251 h 6858000"/>
              <a:gd name="connsiteX115" fmla="*/ 777628 w 7251911"/>
              <a:gd name="connsiteY115" fmla="*/ 5750837 h 6858000"/>
              <a:gd name="connsiteX116" fmla="*/ 787660 w 7251911"/>
              <a:gd name="connsiteY116" fmla="*/ 5756532 h 6858000"/>
              <a:gd name="connsiteX117" fmla="*/ 821452 w 7251911"/>
              <a:gd name="connsiteY117" fmla="*/ 5775514 h 6858000"/>
              <a:gd name="connsiteX118" fmla="*/ 855245 w 7251911"/>
              <a:gd name="connsiteY118" fmla="*/ 5760328 h 6858000"/>
              <a:gd name="connsiteX119" fmla="*/ 859000 w 7251911"/>
              <a:gd name="connsiteY119" fmla="*/ 5752735 h 6858000"/>
              <a:gd name="connsiteX120" fmla="*/ 867697 w 7251911"/>
              <a:gd name="connsiteY120" fmla="*/ 5750362 h 6858000"/>
              <a:gd name="connsiteX121" fmla="*/ 804382 w 7251911"/>
              <a:gd name="connsiteY121" fmla="*/ 5750362 h 6858000"/>
              <a:gd name="connsiteX122" fmla="*/ 1061307 w 7251911"/>
              <a:gd name="connsiteY122" fmla="*/ 4874107 h 6858000"/>
              <a:gd name="connsiteX123" fmla="*/ 1051917 w 7251911"/>
              <a:gd name="connsiteY123" fmla="*/ 4875649 h 6858000"/>
              <a:gd name="connsiteX124" fmla="*/ 949546 w 7251911"/>
              <a:gd name="connsiteY124" fmla="*/ 4875649 h 6858000"/>
              <a:gd name="connsiteX125" fmla="*/ 952868 w 7251911"/>
              <a:gd name="connsiteY125" fmla="*/ 4877129 h 6858000"/>
              <a:gd name="connsiteX126" fmla="*/ 960377 w 7251911"/>
              <a:gd name="connsiteY126" fmla="*/ 4884722 h 6858000"/>
              <a:gd name="connsiteX127" fmla="*/ 952868 w 7251911"/>
              <a:gd name="connsiteY127" fmla="*/ 4892315 h 6858000"/>
              <a:gd name="connsiteX128" fmla="*/ 900302 w 7251911"/>
              <a:gd name="connsiteY128" fmla="*/ 4896112 h 6858000"/>
              <a:gd name="connsiteX129" fmla="*/ 889037 w 7251911"/>
              <a:gd name="connsiteY129" fmla="*/ 4899908 h 6858000"/>
              <a:gd name="connsiteX130" fmla="*/ 870264 w 7251911"/>
              <a:gd name="connsiteY130" fmla="*/ 4911298 h 6858000"/>
              <a:gd name="connsiteX131" fmla="*/ 862754 w 7251911"/>
              <a:gd name="connsiteY131" fmla="*/ 4926484 h 6858000"/>
              <a:gd name="connsiteX132" fmla="*/ 874019 w 7251911"/>
              <a:gd name="connsiteY132" fmla="*/ 4941669 h 6858000"/>
              <a:gd name="connsiteX133" fmla="*/ 859000 w 7251911"/>
              <a:gd name="connsiteY133" fmla="*/ 4941669 h 6858000"/>
              <a:gd name="connsiteX134" fmla="*/ 832717 w 7251911"/>
              <a:gd name="connsiteY134" fmla="*/ 4937873 h 6858000"/>
              <a:gd name="connsiteX135" fmla="*/ 802679 w 7251911"/>
              <a:gd name="connsiteY135" fmla="*/ 4941669 h 6858000"/>
              <a:gd name="connsiteX136" fmla="*/ 783905 w 7251911"/>
              <a:gd name="connsiteY136" fmla="*/ 4960652 h 6858000"/>
              <a:gd name="connsiteX137" fmla="*/ 768886 w 7251911"/>
              <a:gd name="connsiteY137" fmla="*/ 4964448 h 6858000"/>
              <a:gd name="connsiteX138" fmla="*/ 708811 w 7251911"/>
              <a:gd name="connsiteY138" fmla="*/ 4964448 h 6858000"/>
              <a:gd name="connsiteX139" fmla="*/ 644980 w 7251911"/>
              <a:gd name="connsiteY139" fmla="*/ 4964448 h 6858000"/>
              <a:gd name="connsiteX140" fmla="*/ 644980 w 7251911"/>
              <a:gd name="connsiteY140" fmla="*/ 4968245 h 6858000"/>
              <a:gd name="connsiteX141" fmla="*/ 708811 w 7251911"/>
              <a:gd name="connsiteY141" fmla="*/ 4972041 h 6858000"/>
              <a:gd name="connsiteX142" fmla="*/ 693792 w 7251911"/>
              <a:gd name="connsiteY142" fmla="*/ 4983431 h 6858000"/>
              <a:gd name="connsiteX143" fmla="*/ 581150 w 7251911"/>
              <a:gd name="connsiteY143" fmla="*/ 4994820 h 6858000"/>
              <a:gd name="connsiteX144" fmla="*/ 558622 w 7251911"/>
              <a:gd name="connsiteY144" fmla="*/ 4994820 h 6858000"/>
              <a:gd name="connsiteX145" fmla="*/ 509810 w 7251911"/>
              <a:gd name="connsiteY145" fmla="*/ 5017599 h 6858000"/>
              <a:gd name="connsiteX146" fmla="*/ 476018 w 7251911"/>
              <a:gd name="connsiteY146" fmla="*/ 5017599 h 6858000"/>
              <a:gd name="connsiteX147" fmla="*/ 464754 w 7251911"/>
              <a:gd name="connsiteY147" fmla="*/ 5025192 h 6858000"/>
              <a:gd name="connsiteX148" fmla="*/ 468508 w 7251911"/>
              <a:gd name="connsiteY148" fmla="*/ 5036581 h 6858000"/>
              <a:gd name="connsiteX149" fmla="*/ 494791 w 7251911"/>
              <a:gd name="connsiteY149" fmla="*/ 5040378 h 6858000"/>
              <a:gd name="connsiteX150" fmla="*/ 509810 w 7251911"/>
              <a:gd name="connsiteY150" fmla="*/ 5021395 h 6858000"/>
              <a:gd name="connsiteX151" fmla="*/ 547358 w 7251911"/>
              <a:gd name="connsiteY151" fmla="*/ 5017599 h 6858000"/>
              <a:gd name="connsiteX152" fmla="*/ 592414 w 7251911"/>
              <a:gd name="connsiteY152" fmla="*/ 5017599 h 6858000"/>
              <a:gd name="connsiteX153" fmla="*/ 611188 w 7251911"/>
              <a:gd name="connsiteY153" fmla="*/ 5017599 h 6858000"/>
              <a:gd name="connsiteX154" fmla="*/ 637471 w 7251911"/>
              <a:gd name="connsiteY154" fmla="*/ 5021395 h 6858000"/>
              <a:gd name="connsiteX155" fmla="*/ 663754 w 7251911"/>
              <a:gd name="connsiteY155" fmla="*/ 5017599 h 6858000"/>
              <a:gd name="connsiteX156" fmla="*/ 678773 w 7251911"/>
              <a:gd name="connsiteY156" fmla="*/ 5021395 h 6858000"/>
              <a:gd name="connsiteX157" fmla="*/ 686282 w 7251911"/>
              <a:gd name="connsiteY157" fmla="*/ 5010006 h 6858000"/>
              <a:gd name="connsiteX158" fmla="*/ 705056 w 7251911"/>
              <a:gd name="connsiteY158" fmla="*/ 5010006 h 6858000"/>
              <a:gd name="connsiteX159" fmla="*/ 712565 w 7251911"/>
              <a:gd name="connsiteY159" fmla="*/ 5017599 h 6858000"/>
              <a:gd name="connsiteX160" fmla="*/ 716320 w 7251911"/>
              <a:gd name="connsiteY160" fmla="*/ 5002413 h 6858000"/>
              <a:gd name="connsiteX161" fmla="*/ 738848 w 7251911"/>
              <a:gd name="connsiteY161" fmla="*/ 5002413 h 6858000"/>
              <a:gd name="connsiteX162" fmla="*/ 746358 w 7251911"/>
              <a:gd name="connsiteY162" fmla="*/ 5010006 h 6858000"/>
              <a:gd name="connsiteX163" fmla="*/ 750113 w 7251911"/>
              <a:gd name="connsiteY163" fmla="*/ 4994820 h 6858000"/>
              <a:gd name="connsiteX164" fmla="*/ 810188 w 7251911"/>
              <a:gd name="connsiteY164" fmla="*/ 4991023 h 6858000"/>
              <a:gd name="connsiteX165" fmla="*/ 821452 w 7251911"/>
              <a:gd name="connsiteY165" fmla="*/ 4991023 h 6858000"/>
              <a:gd name="connsiteX166" fmla="*/ 836471 w 7251911"/>
              <a:gd name="connsiteY166" fmla="*/ 4994820 h 6858000"/>
              <a:gd name="connsiteX167" fmla="*/ 870264 w 7251911"/>
              <a:gd name="connsiteY167" fmla="*/ 5002413 h 6858000"/>
              <a:gd name="connsiteX168" fmla="*/ 904056 w 7251911"/>
              <a:gd name="connsiteY168" fmla="*/ 5002413 h 6858000"/>
              <a:gd name="connsiteX169" fmla="*/ 937849 w 7251911"/>
              <a:gd name="connsiteY169" fmla="*/ 4994820 h 6858000"/>
              <a:gd name="connsiteX170" fmla="*/ 964132 w 7251911"/>
              <a:gd name="connsiteY170" fmla="*/ 4994820 h 6858000"/>
              <a:gd name="connsiteX171" fmla="*/ 979151 w 7251911"/>
              <a:gd name="connsiteY171" fmla="*/ 5002413 h 6858000"/>
              <a:gd name="connsiteX172" fmla="*/ 997924 w 7251911"/>
              <a:gd name="connsiteY172" fmla="*/ 5002413 h 6858000"/>
              <a:gd name="connsiteX173" fmla="*/ 1031717 w 7251911"/>
              <a:gd name="connsiteY173" fmla="*/ 5002413 h 6858000"/>
              <a:gd name="connsiteX174" fmla="*/ 1035472 w 7251911"/>
              <a:gd name="connsiteY174" fmla="*/ 5002413 h 6858000"/>
              <a:gd name="connsiteX175" fmla="*/ 1076774 w 7251911"/>
              <a:gd name="connsiteY175" fmla="*/ 4979634 h 6858000"/>
              <a:gd name="connsiteX176" fmla="*/ 1076774 w 7251911"/>
              <a:gd name="connsiteY176" fmla="*/ 4972041 h 6858000"/>
              <a:gd name="connsiteX177" fmla="*/ 1065509 w 7251911"/>
              <a:gd name="connsiteY177" fmla="*/ 4949262 h 6858000"/>
              <a:gd name="connsiteX178" fmla="*/ 1035472 w 7251911"/>
              <a:gd name="connsiteY178" fmla="*/ 4949262 h 6858000"/>
              <a:gd name="connsiteX179" fmla="*/ 1024207 w 7251911"/>
              <a:gd name="connsiteY179" fmla="*/ 4941669 h 6858000"/>
              <a:gd name="connsiteX180" fmla="*/ 1035472 w 7251911"/>
              <a:gd name="connsiteY180" fmla="*/ 4937873 h 6858000"/>
              <a:gd name="connsiteX181" fmla="*/ 1050491 w 7251911"/>
              <a:gd name="connsiteY181" fmla="*/ 4941669 h 6858000"/>
              <a:gd name="connsiteX182" fmla="*/ 1069264 w 7251911"/>
              <a:gd name="connsiteY182" fmla="*/ 4941669 h 6858000"/>
              <a:gd name="connsiteX183" fmla="*/ 1099302 w 7251911"/>
              <a:gd name="connsiteY183" fmla="*/ 4937873 h 6858000"/>
              <a:gd name="connsiteX184" fmla="*/ 1118076 w 7251911"/>
              <a:gd name="connsiteY184" fmla="*/ 4930280 h 6858000"/>
              <a:gd name="connsiteX185" fmla="*/ 1144828 w 7251911"/>
              <a:gd name="connsiteY185" fmla="*/ 4906078 h 6858000"/>
              <a:gd name="connsiteX186" fmla="*/ 1162528 w 7251911"/>
              <a:gd name="connsiteY186" fmla="*/ 4874415 h 6858000"/>
              <a:gd name="connsiteX187" fmla="*/ 1145813 w 7251911"/>
              <a:gd name="connsiteY187" fmla="*/ 4874415 h 6858000"/>
              <a:gd name="connsiteX188" fmla="*/ 1108255 w 7251911"/>
              <a:gd name="connsiteY188" fmla="*/ 4875649 h 6858000"/>
              <a:gd name="connsiteX189" fmla="*/ 1070696 w 7251911"/>
              <a:gd name="connsiteY189" fmla="*/ 4874415 h 6858000"/>
              <a:gd name="connsiteX190" fmla="*/ 1061307 w 7251911"/>
              <a:gd name="connsiteY190" fmla="*/ 4874107 h 6858000"/>
              <a:gd name="connsiteX191" fmla="*/ 864124 w 7251911"/>
              <a:gd name="connsiteY191" fmla="*/ 4873644 h 6858000"/>
              <a:gd name="connsiteX192" fmla="*/ 826101 w 7251911"/>
              <a:gd name="connsiteY192" fmla="*/ 4874295 h 6858000"/>
              <a:gd name="connsiteX193" fmla="*/ 842104 w 7251911"/>
              <a:gd name="connsiteY193" fmla="*/ 4877604 h 6858000"/>
              <a:gd name="connsiteX194" fmla="*/ 862754 w 7251911"/>
              <a:gd name="connsiteY194" fmla="*/ 4884722 h 6858000"/>
              <a:gd name="connsiteX195" fmla="*/ 874019 w 7251911"/>
              <a:gd name="connsiteY195" fmla="*/ 4880926 h 6858000"/>
              <a:gd name="connsiteX196" fmla="*/ 877791 w 7251911"/>
              <a:gd name="connsiteY196" fmla="*/ 4874252 h 6858000"/>
              <a:gd name="connsiteX197" fmla="*/ 911308 w 7251911"/>
              <a:gd name="connsiteY197" fmla="*/ 4854737 h 6858000"/>
              <a:gd name="connsiteX198" fmla="*/ 919728 w 7251911"/>
              <a:gd name="connsiteY198" fmla="*/ 4860841 h 6858000"/>
              <a:gd name="connsiteX199" fmla="*/ 976800 w 7251911"/>
              <a:gd name="connsiteY199" fmla="*/ 4860841 h 6858000"/>
              <a:gd name="connsiteX200" fmla="*/ 988067 w 7251911"/>
              <a:gd name="connsiteY200" fmla="*/ 4860841 h 6858000"/>
              <a:gd name="connsiteX201" fmla="*/ 991823 w 7251911"/>
              <a:gd name="connsiteY201" fmla="*/ 4858373 h 6858000"/>
              <a:gd name="connsiteX202" fmla="*/ 991823 w 7251911"/>
              <a:gd name="connsiteY202" fmla="*/ 4857139 h 6858000"/>
              <a:gd name="connsiteX203" fmla="*/ 988067 w 7251911"/>
              <a:gd name="connsiteY203" fmla="*/ 4857139 h 6858000"/>
              <a:gd name="connsiteX204" fmla="*/ 1179657 w 7251911"/>
              <a:gd name="connsiteY204" fmla="*/ 4755721 h 6858000"/>
              <a:gd name="connsiteX205" fmla="*/ 1157128 w 7251911"/>
              <a:gd name="connsiteY205" fmla="*/ 4763314 h 6858000"/>
              <a:gd name="connsiteX206" fmla="*/ 1153950 w 7251911"/>
              <a:gd name="connsiteY206" fmla="*/ 4765171 h 6858000"/>
              <a:gd name="connsiteX207" fmla="*/ 1187128 w 7251911"/>
              <a:gd name="connsiteY207" fmla="*/ 4763354 h 6858000"/>
              <a:gd name="connsiteX208" fmla="*/ 1209663 w 7251911"/>
              <a:gd name="connsiteY208" fmla="*/ 4762120 h 6858000"/>
              <a:gd name="connsiteX209" fmla="*/ 1217175 w 7251911"/>
              <a:gd name="connsiteY209" fmla="*/ 4762120 h 6858000"/>
              <a:gd name="connsiteX210" fmla="*/ 1227435 w 7251911"/>
              <a:gd name="connsiteY210" fmla="*/ 4761960 h 6858000"/>
              <a:gd name="connsiteX211" fmla="*/ 1235978 w 7251911"/>
              <a:gd name="connsiteY211" fmla="*/ 4755721 h 6858000"/>
              <a:gd name="connsiteX212" fmla="*/ 1179657 w 7251911"/>
              <a:gd name="connsiteY212" fmla="*/ 4755721 h 6858000"/>
              <a:gd name="connsiteX213" fmla="*/ 1008817 w 7251911"/>
              <a:gd name="connsiteY213" fmla="*/ 4682165 h 6858000"/>
              <a:gd name="connsiteX214" fmla="*/ 999430 w 7251911"/>
              <a:gd name="connsiteY214" fmla="*/ 4683588 h 6858000"/>
              <a:gd name="connsiteX215" fmla="*/ 992015 w 7251911"/>
              <a:gd name="connsiteY215" fmla="*/ 4686588 h 6858000"/>
              <a:gd name="connsiteX216" fmla="*/ 1001679 w 7251911"/>
              <a:gd name="connsiteY216" fmla="*/ 4687306 h 6858000"/>
              <a:gd name="connsiteX217" fmla="*/ 1012943 w 7251911"/>
              <a:gd name="connsiteY217" fmla="*/ 4694899 h 6858000"/>
              <a:gd name="connsiteX218" fmla="*/ 1016698 w 7251911"/>
              <a:gd name="connsiteY218" fmla="*/ 4702492 h 6858000"/>
              <a:gd name="connsiteX219" fmla="*/ 1012943 w 7251911"/>
              <a:gd name="connsiteY219" fmla="*/ 4706289 h 6858000"/>
              <a:gd name="connsiteX220" fmla="*/ 997924 w 7251911"/>
              <a:gd name="connsiteY220" fmla="*/ 4710085 h 6858000"/>
              <a:gd name="connsiteX221" fmla="*/ 1001679 w 7251911"/>
              <a:gd name="connsiteY221" fmla="*/ 4713881 h 6858000"/>
              <a:gd name="connsiteX222" fmla="*/ 1084283 w 7251911"/>
              <a:gd name="connsiteY222" fmla="*/ 4712933 h 6858000"/>
              <a:gd name="connsiteX223" fmla="*/ 1107419 w 7251911"/>
              <a:gd name="connsiteY223" fmla="*/ 4711072 h 6858000"/>
              <a:gd name="connsiteX224" fmla="*/ 1108317 w 7251911"/>
              <a:gd name="connsiteY224" fmla="*/ 4710164 h 6858000"/>
              <a:gd name="connsiteX225" fmla="*/ 1100808 w 7251911"/>
              <a:gd name="connsiteY225" fmla="*/ 4702571 h 6858000"/>
              <a:gd name="connsiteX226" fmla="*/ 1018204 w 7251911"/>
              <a:gd name="connsiteY226" fmla="*/ 4683588 h 6858000"/>
              <a:gd name="connsiteX227" fmla="*/ 1008817 w 7251911"/>
              <a:gd name="connsiteY227" fmla="*/ 4682165 h 6858000"/>
              <a:gd name="connsiteX228" fmla="*/ 718198 w 7251911"/>
              <a:gd name="connsiteY228" fmla="*/ 4641749 h 6858000"/>
              <a:gd name="connsiteX229" fmla="*/ 693792 w 7251911"/>
              <a:gd name="connsiteY229" fmla="*/ 4645545 h 6858000"/>
              <a:gd name="connsiteX230" fmla="*/ 678773 w 7251911"/>
              <a:gd name="connsiteY230" fmla="*/ 4656935 h 6858000"/>
              <a:gd name="connsiteX231" fmla="*/ 731339 w 7251911"/>
              <a:gd name="connsiteY231" fmla="*/ 4679713 h 6858000"/>
              <a:gd name="connsiteX232" fmla="*/ 937849 w 7251911"/>
              <a:gd name="connsiteY232" fmla="*/ 4679713 h 6858000"/>
              <a:gd name="connsiteX233" fmla="*/ 951967 w 7251911"/>
              <a:gd name="connsiteY233" fmla="*/ 4682022 h 6858000"/>
              <a:gd name="connsiteX234" fmla="*/ 950619 w 7251911"/>
              <a:gd name="connsiteY234" fmla="*/ 4679792 h 6858000"/>
              <a:gd name="connsiteX235" fmla="*/ 961883 w 7251911"/>
              <a:gd name="connsiteY235" fmla="*/ 4664606 h 6858000"/>
              <a:gd name="connsiteX236" fmla="*/ 992307 w 7251911"/>
              <a:gd name="connsiteY236" fmla="*/ 4659013 h 6858000"/>
              <a:gd name="connsiteX237" fmla="*/ 979151 w 7251911"/>
              <a:gd name="connsiteY237" fmla="*/ 4656935 h 6858000"/>
              <a:gd name="connsiteX238" fmla="*/ 937849 w 7251911"/>
              <a:gd name="connsiteY238" fmla="*/ 4656935 h 6858000"/>
              <a:gd name="connsiteX239" fmla="*/ 915320 w 7251911"/>
              <a:gd name="connsiteY239" fmla="*/ 4656935 h 6858000"/>
              <a:gd name="connsiteX240" fmla="*/ 870264 w 7251911"/>
              <a:gd name="connsiteY240" fmla="*/ 4645545 h 6858000"/>
              <a:gd name="connsiteX241" fmla="*/ 843981 w 7251911"/>
              <a:gd name="connsiteY241" fmla="*/ 4649342 h 6858000"/>
              <a:gd name="connsiteX242" fmla="*/ 780150 w 7251911"/>
              <a:gd name="connsiteY242" fmla="*/ 4660731 h 6858000"/>
              <a:gd name="connsiteX243" fmla="*/ 742603 w 7251911"/>
              <a:gd name="connsiteY243" fmla="*/ 4664527 h 6858000"/>
              <a:gd name="connsiteX244" fmla="*/ 731339 w 7251911"/>
              <a:gd name="connsiteY244" fmla="*/ 4660731 h 6858000"/>
              <a:gd name="connsiteX245" fmla="*/ 718198 w 7251911"/>
              <a:gd name="connsiteY245" fmla="*/ 4641749 h 6858000"/>
              <a:gd name="connsiteX246" fmla="*/ 1034451 w 7251911"/>
              <a:gd name="connsiteY246" fmla="*/ 4639272 h 6858000"/>
              <a:gd name="connsiteX247" fmla="*/ 1009189 w 7251911"/>
              <a:gd name="connsiteY247" fmla="*/ 4653138 h 6858000"/>
              <a:gd name="connsiteX248" fmla="*/ 996977 w 7251911"/>
              <a:gd name="connsiteY248" fmla="*/ 4658155 h 6858000"/>
              <a:gd name="connsiteX249" fmla="*/ 1003185 w 7251911"/>
              <a:gd name="connsiteY249" fmla="*/ 4657013 h 6858000"/>
              <a:gd name="connsiteX250" fmla="*/ 1070770 w 7251911"/>
              <a:gd name="connsiteY250" fmla="*/ 4657013 h 6858000"/>
              <a:gd name="connsiteX251" fmla="*/ 1040732 w 7251911"/>
              <a:gd name="connsiteY251" fmla="*/ 4645624 h 6858000"/>
              <a:gd name="connsiteX252" fmla="*/ 1036978 w 7251911"/>
              <a:gd name="connsiteY252" fmla="*/ 4641827 h 6858000"/>
              <a:gd name="connsiteX253" fmla="*/ 1080528 w 7251911"/>
              <a:gd name="connsiteY253" fmla="*/ 4634156 h 6858000"/>
              <a:gd name="connsiteX254" fmla="*/ 1068334 w 7251911"/>
              <a:gd name="connsiteY254" fmla="*/ 4634456 h 6858000"/>
              <a:gd name="connsiteX255" fmla="*/ 1089543 w 7251911"/>
              <a:gd name="connsiteY255" fmla="*/ 4638031 h 6858000"/>
              <a:gd name="connsiteX256" fmla="*/ 1090180 w 7251911"/>
              <a:gd name="connsiteY256" fmla="*/ 4638059 h 6858000"/>
              <a:gd name="connsiteX257" fmla="*/ 1043698 w 7251911"/>
              <a:gd name="connsiteY257" fmla="*/ 4375968 h 6858000"/>
              <a:gd name="connsiteX258" fmla="*/ 1041929 w 7251911"/>
              <a:gd name="connsiteY258" fmla="*/ 4376394 h 6858000"/>
              <a:gd name="connsiteX259" fmla="*/ 1029257 w 7251911"/>
              <a:gd name="connsiteY259" fmla="*/ 4381614 h 6858000"/>
              <a:gd name="connsiteX260" fmla="*/ 1029257 w 7251911"/>
              <a:gd name="connsiteY260" fmla="*/ 4389206 h 6858000"/>
              <a:gd name="connsiteX261" fmla="*/ 1045158 w 7251911"/>
              <a:gd name="connsiteY261" fmla="*/ 4398853 h 6858000"/>
              <a:gd name="connsiteX262" fmla="*/ 1085060 w 7251911"/>
              <a:gd name="connsiteY262" fmla="*/ 4398853 h 6858000"/>
              <a:gd name="connsiteX263" fmla="*/ 1078068 w 7251911"/>
              <a:gd name="connsiteY263" fmla="*/ 4393003 h 6858000"/>
              <a:gd name="connsiteX264" fmla="*/ 1077702 w 7251911"/>
              <a:gd name="connsiteY264" fmla="*/ 4392662 h 6858000"/>
              <a:gd name="connsiteX265" fmla="*/ 1070770 w 7251911"/>
              <a:gd name="connsiteY265" fmla="*/ 4391260 h 6858000"/>
              <a:gd name="connsiteX266" fmla="*/ 1052936 w 7251911"/>
              <a:gd name="connsiteY266" fmla="*/ 4387464 h 6858000"/>
              <a:gd name="connsiteX267" fmla="*/ 882957 w 7251911"/>
              <a:gd name="connsiteY267" fmla="*/ 3630067 h 6858000"/>
              <a:gd name="connsiteX268" fmla="*/ 876729 w 7251911"/>
              <a:gd name="connsiteY268" fmla="*/ 3630752 h 6858000"/>
              <a:gd name="connsiteX269" fmla="*/ 865196 w 7251911"/>
              <a:gd name="connsiteY269" fmla="*/ 3633710 h 6858000"/>
              <a:gd name="connsiteX270" fmla="*/ 880495 w 7251911"/>
              <a:gd name="connsiteY270" fmla="*/ 3633710 h 6858000"/>
              <a:gd name="connsiteX271" fmla="*/ 1323713 w 7251911"/>
              <a:gd name="connsiteY271" fmla="*/ 3242617 h 6858000"/>
              <a:gd name="connsiteX272" fmla="*/ 1318596 w 7251911"/>
              <a:gd name="connsiteY272" fmla="*/ 3244262 h 6858000"/>
              <a:gd name="connsiteX273" fmla="*/ 1315049 w 7251911"/>
              <a:gd name="connsiteY273" fmla="*/ 3246771 h 6858000"/>
              <a:gd name="connsiteX274" fmla="*/ 1319678 w 7251911"/>
              <a:gd name="connsiteY274" fmla="*/ 3245691 h 6858000"/>
              <a:gd name="connsiteX275" fmla="*/ 1329978 w 7251911"/>
              <a:gd name="connsiteY275" fmla="*/ 3243287 h 6858000"/>
              <a:gd name="connsiteX276" fmla="*/ 1345528 w 7251911"/>
              <a:gd name="connsiteY276" fmla="*/ 3225345 h 6858000"/>
              <a:gd name="connsiteX277" fmla="*/ 1338785 w 7251911"/>
              <a:gd name="connsiteY277" fmla="*/ 3226874 h 6858000"/>
              <a:gd name="connsiteX278" fmla="*/ 1338974 w 7251911"/>
              <a:gd name="connsiteY278" fmla="*/ 3228480 h 6858000"/>
              <a:gd name="connsiteX279" fmla="*/ 1344443 w 7251911"/>
              <a:gd name="connsiteY279" fmla="*/ 3226609 h 6858000"/>
              <a:gd name="connsiteX280" fmla="*/ 1301575 w 7251911"/>
              <a:gd name="connsiteY280" fmla="*/ 3214898 h 6858000"/>
              <a:gd name="connsiteX281" fmla="*/ 1309206 w 7251911"/>
              <a:gd name="connsiteY281" fmla="*/ 3216370 h 6858000"/>
              <a:gd name="connsiteX282" fmla="*/ 1331742 w 7251911"/>
              <a:gd name="connsiteY282" fmla="*/ 3217457 h 6858000"/>
              <a:gd name="connsiteX283" fmla="*/ 1353180 w 7251911"/>
              <a:gd name="connsiteY283" fmla="*/ 3216423 h 6858000"/>
              <a:gd name="connsiteX284" fmla="*/ 1354011 w 7251911"/>
              <a:gd name="connsiteY284" fmla="*/ 3215453 h 6858000"/>
              <a:gd name="connsiteX285" fmla="*/ 1320882 w 7251911"/>
              <a:gd name="connsiteY285" fmla="*/ 3214898 h 6858000"/>
              <a:gd name="connsiteX286" fmla="*/ 1072995 w 7251911"/>
              <a:gd name="connsiteY286" fmla="*/ 3200410 h 6858000"/>
              <a:gd name="connsiteX287" fmla="*/ 1061728 w 7251911"/>
              <a:gd name="connsiteY287" fmla="*/ 3201224 h 6858000"/>
              <a:gd name="connsiteX288" fmla="*/ 1061282 w 7251911"/>
              <a:gd name="connsiteY288" fmla="*/ 3201364 h 6858000"/>
              <a:gd name="connsiteX289" fmla="*/ 1065076 w 7251911"/>
              <a:gd name="connsiteY289" fmla="*/ 3204779 h 6858000"/>
              <a:gd name="connsiteX290" fmla="*/ 1072588 w 7251911"/>
              <a:gd name="connsiteY290" fmla="*/ 3207677 h 6858000"/>
              <a:gd name="connsiteX291" fmla="*/ 1087611 w 7251911"/>
              <a:gd name="connsiteY291" fmla="*/ 3207677 h 6858000"/>
              <a:gd name="connsiteX292" fmla="*/ 1102634 w 7251911"/>
              <a:gd name="connsiteY292" fmla="*/ 3207677 h 6858000"/>
              <a:gd name="connsiteX293" fmla="*/ 1110146 w 7251911"/>
              <a:gd name="connsiteY293" fmla="*/ 3213472 h 6858000"/>
              <a:gd name="connsiteX294" fmla="*/ 1113902 w 7251911"/>
              <a:gd name="connsiteY294" fmla="*/ 3230859 h 6858000"/>
              <a:gd name="connsiteX295" fmla="*/ 1128926 w 7251911"/>
              <a:gd name="connsiteY295" fmla="*/ 3230859 h 6858000"/>
              <a:gd name="connsiteX296" fmla="*/ 1132682 w 7251911"/>
              <a:gd name="connsiteY296" fmla="*/ 3222166 h 6858000"/>
              <a:gd name="connsiteX297" fmla="*/ 1162728 w 7251911"/>
              <a:gd name="connsiteY297" fmla="*/ 3213472 h 6858000"/>
              <a:gd name="connsiteX298" fmla="*/ 1170240 w 7251911"/>
              <a:gd name="connsiteY298" fmla="*/ 3216370 h 6858000"/>
              <a:gd name="connsiteX299" fmla="*/ 1185264 w 7251911"/>
              <a:gd name="connsiteY299" fmla="*/ 3216370 h 6858000"/>
              <a:gd name="connsiteX300" fmla="*/ 1192775 w 7251911"/>
              <a:gd name="connsiteY300" fmla="*/ 3222166 h 6858000"/>
              <a:gd name="connsiteX301" fmla="*/ 1196531 w 7251911"/>
              <a:gd name="connsiteY301" fmla="*/ 3213472 h 6858000"/>
              <a:gd name="connsiteX302" fmla="*/ 1200287 w 7251911"/>
              <a:gd name="connsiteY302" fmla="*/ 3213472 h 6858000"/>
              <a:gd name="connsiteX303" fmla="*/ 1234090 w 7251911"/>
              <a:gd name="connsiteY303" fmla="*/ 3219268 h 6858000"/>
              <a:gd name="connsiteX304" fmla="*/ 1255686 w 7251911"/>
              <a:gd name="connsiteY304" fmla="*/ 3217457 h 6858000"/>
              <a:gd name="connsiteX305" fmla="*/ 1265936 w 7251911"/>
              <a:gd name="connsiteY305" fmla="*/ 3214898 h 6858000"/>
              <a:gd name="connsiteX306" fmla="*/ 1234496 w 7251911"/>
              <a:gd name="connsiteY306" fmla="*/ 3214898 h 6858000"/>
              <a:gd name="connsiteX307" fmla="*/ 1200694 w 7251911"/>
              <a:gd name="connsiteY307" fmla="*/ 3209102 h 6858000"/>
              <a:gd name="connsiteX308" fmla="*/ 1163136 w 7251911"/>
              <a:gd name="connsiteY308" fmla="*/ 3206204 h 6858000"/>
              <a:gd name="connsiteX309" fmla="*/ 1114309 w 7251911"/>
              <a:gd name="connsiteY309" fmla="*/ 3206204 h 6858000"/>
              <a:gd name="connsiteX310" fmla="*/ 1084262 w 7251911"/>
              <a:gd name="connsiteY310" fmla="*/ 3203306 h 6858000"/>
              <a:gd name="connsiteX311" fmla="*/ 1072995 w 7251911"/>
              <a:gd name="connsiteY311" fmla="*/ 3200410 h 6858000"/>
              <a:gd name="connsiteX312" fmla="*/ 1493823 w 7251911"/>
              <a:gd name="connsiteY312" fmla="*/ 3145395 h 6858000"/>
              <a:gd name="connsiteX313" fmla="*/ 1504918 w 7251911"/>
              <a:gd name="connsiteY313" fmla="*/ 3148247 h 6858000"/>
              <a:gd name="connsiteX314" fmla="*/ 1506981 w 7251911"/>
              <a:gd name="connsiteY314" fmla="*/ 3147813 h 6858000"/>
              <a:gd name="connsiteX315" fmla="*/ 1578204 w 7251911"/>
              <a:gd name="connsiteY315" fmla="*/ 3144372 h 6858000"/>
              <a:gd name="connsiteX316" fmla="*/ 1542966 w 7251911"/>
              <a:gd name="connsiteY316" fmla="*/ 3147560 h 6858000"/>
              <a:gd name="connsiteX317" fmla="*/ 1546233 w 7251911"/>
              <a:gd name="connsiteY317" fmla="*/ 3148247 h 6858000"/>
              <a:gd name="connsiteX318" fmla="*/ 1580036 w 7251911"/>
              <a:gd name="connsiteY318" fmla="*/ 3145350 h 6858000"/>
              <a:gd name="connsiteX319" fmla="*/ 1584172 w 7251911"/>
              <a:gd name="connsiteY319" fmla="*/ 3144383 h 6858000"/>
              <a:gd name="connsiteX320" fmla="*/ 1467012 w 7251911"/>
              <a:gd name="connsiteY320" fmla="*/ 3134199 h 6858000"/>
              <a:gd name="connsiteX321" fmla="*/ 1446942 w 7251911"/>
              <a:gd name="connsiteY321" fmla="*/ 3144011 h 6858000"/>
              <a:gd name="connsiteX322" fmla="*/ 1445461 w 7251911"/>
              <a:gd name="connsiteY322" fmla="*/ 3145085 h 6858000"/>
              <a:gd name="connsiteX323" fmla="*/ 1444879 w 7251911"/>
              <a:gd name="connsiteY323" fmla="*/ 3145019 h 6858000"/>
              <a:gd name="connsiteX324" fmla="*/ 1442286 w 7251911"/>
              <a:gd name="connsiteY324" fmla="*/ 3146287 h 6858000"/>
              <a:gd name="connsiteX325" fmla="*/ 1436788 w 7251911"/>
              <a:gd name="connsiteY325" fmla="*/ 3146687 h 6858000"/>
              <a:gd name="connsiteX326" fmla="*/ 1441069 w 7251911"/>
              <a:gd name="connsiteY326" fmla="*/ 3148247 h 6858000"/>
              <a:gd name="connsiteX327" fmla="*/ 1448580 w 7251911"/>
              <a:gd name="connsiteY327" fmla="*/ 3145350 h 6858000"/>
              <a:gd name="connsiteX328" fmla="*/ 1471116 w 7251911"/>
              <a:gd name="connsiteY328" fmla="*/ 3142090 h 6858000"/>
              <a:gd name="connsiteX329" fmla="*/ 1493330 w 7251911"/>
              <a:gd name="connsiteY329" fmla="*/ 3145304 h 6858000"/>
              <a:gd name="connsiteX330" fmla="*/ 1488266 w 7251911"/>
              <a:gd name="connsiteY330" fmla="*/ 3144372 h 6858000"/>
              <a:gd name="connsiteX331" fmla="*/ 1467012 w 7251911"/>
              <a:gd name="connsiteY331" fmla="*/ 3134199 h 6858000"/>
              <a:gd name="connsiteX332" fmla="*/ 1268634 w 7251911"/>
              <a:gd name="connsiteY332" fmla="*/ 3133725 h 6858000"/>
              <a:gd name="connsiteX333" fmla="*/ 1257725 w 7251911"/>
              <a:gd name="connsiteY333" fmla="*/ 3134644 h 6858000"/>
              <a:gd name="connsiteX334" fmla="*/ 1252093 w 7251911"/>
              <a:gd name="connsiteY334" fmla="*/ 3137966 h 6858000"/>
              <a:gd name="connsiteX335" fmla="*/ 1257032 w 7251911"/>
              <a:gd name="connsiteY335" fmla="*/ 3139554 h 6858000"/>
              <a:gd name="connsiteX336" fmla="*/ 1277689 w 7251911"/>
              <a:gd name="connsiteY336" fmla="*/ 3146436 h 6858000"/>
              <a:gd name="connsiteX337" fmla="*/ 1285245 w 7251911"/>
              <a:gd name="connsiteY337" fmla="*/ 3144979 h 6858000"/>
              <a:gd name="connsiteX338" fmla="*/ 1271334 w 7251911"/>
              <a:gd name="connsiteY338" fmla="*/ 3137217 h 6858000"/>
              <a:gd name="connsiteX339" fmla="*/ 1218151 w 7251911"/>
              <a:gd name="connsiteY339" fmla="*/ 3127789 h 6858000"/>
              <a:gd name="connsiteX340" fmla="*/ 1211062 w 7251911"/>
              <a:gd name="connsiteY340" fmla="*/ 3133206 h 6858000"/>
              <a:gd name="connsiteX341" fmla="*/ 1195230 w 7251911"/>
              <a:gd name="connsiteY341" fmla="*/ 3141047 h 6858000"/>
              <a:gd name="connsiteX342" fmla="*/ 1206328 w 7251911"/>
              <a:gd name="connsiteY342" fmla="*/ 3143901 h 6858000"/>
              <a:gd name="connsiteX343" fmla="*/ 1223229 w 7251911"/>
              <a:gd name="connsiteY343" fmla="*/ 3139554 h 6858000"/>
              <a:gd name="connsiteX344" fmla="*/ 1228475 w 7251911"/>
              <a:gd name="connsiteY344" fmla="*/ 3137868 h 6858000"/>
              <a:gd name="connsiteX345" fmla="*/ 1058724 w 7251911"/>
              <a:gd name="connsiteY345" fmla="*/ 3103323 h 6858000"/>
              <a:gd name="connsiteX346" fmla="*/ 1026809 w 7251911"/>
              <a:gd name="connsiteY346" fmla="*/ 3119932 h 6858000"/>
              <a:gd name="connsiteX347" fmla="*/ 1021777 w 7251911"/>
              <a:gd name="connsiteY347" fmla="*/ 3120306 h 6858000"/>
              <a:gd name="connsiteX348" fmla="*/ 1020526 w 7251911"/>
              <a:gd name="connsiteY348" fmla="*/ 3127859 h 6858000"/>
              <a:gd name="connsiteX349" fmla="*/ 1007991 w 7251911"/>
              <a:gd name="connsiteY349" fmla="*/ 3121331 h 6858000"/>
              <a:gd name="connsiteX350" fmla="*/ 994894 w 7251911"/>
              <a:gd name="connsiteY350" fmla="*/ 3122305 h 6858000"/>
              <a:gd name="connsiteX351" fmla="*/ 985069 w 7251911"/>
              <a:gd name="connsiteY351" fmla="*/ 3122305 h 6858000"/>
              <a:gd name="connsiteX352" fmla="*/ 974329 w 7251911"/>
              <a:gd name="connsiteY352" fmla="*/ 3126028 h 6858000"/>
              <a:gd name="connsiteX353" fmla="*/ 942839 w 7251911"/>
              <a:gd name="connsiteY353" fmla="*/ 3129950 h 6858000"/>
              <a:gd name="connsiteX354" fmla="*/ 890571 w 7251911"/>
              <a:gd name="connsiteY354" fmla="*/ 3124891 h 6858000"/>
              <a:gd name="connsiteX355" fmla="*/ 859724 w 7251911"/>
              <a:gd name="connsiteY355" fmla="*/ 3126102 h 6858000"/>
              <a:gd name="connsiteX356" fmla="*/ 833441 w 7251911"/>
              <a:gd name="connsiteY356" fmla="*/ 3129899 h 6858000"/>
              <a:gd name="connsiteX357" fmla="*/ 803403 w 7251911"/>
              <a:gd name="connsiteY357" fmla="*/ 3126102 h 6858000"/>
              <a:gd name="connsiteX358" fmla="*/ 769610 w 7251911"/>
              <a:gd name="connsiteY358" fmla="*/ 3126102 h 6858000"/>
              <a:gd name="connsiteX359" fmla="*/ 766706 w 7251911"/>
              <a:gd name="connsiteY359" fmla="*/ 3116033 h 6858000"/>
              <a:gd name="connsiteX360" fmla="*/ 697025 w 7251911"/>
              <a:gd name="connsiteY360" fmla="*/ 3112049 h 6858000"/>
              <a:gd name="connsiteX361" fmla="*/ 637181 w 7251911"/>
              <a:gd name="connsiteY361" fmla="*/ 3107391 h 6858000"/>
              <a:gd name="connsiteX362" fmla="*/ 636377 w 7251911"/>
              <a:gd name="connsiteY362" fmla="*/ 3109126 h 6858000"/>
              <a:gd name="connsiteX363" fmla="*/ 648583 w 7251911"/>
              <a:gd name="connsiteY363" fmla="*/ 3110575 h 6858000"/>
              <a:gd name="connsiteX364" fmla="*/ 671118 w 7251911"/>
              <a:gd name="connsiteY364" fmla="*/ 3122167 h 6858000"/>
              <a:gd name="connsiteX365" fmla="*/ 678630 w 7251911"/>
              <a:gd name="connsiteY365" fmla="*/ 3125065 h 6858000"/>
              <a:gd name="connsiteX366" fmla="*/ 693653 w 7251911"/>
              <a:gd name="connsiteY366" fmla="*/ 3125065 h 6858000"/>
              <a:gd name="connsiteX367" fmla="*/ 708676 w 7251911"/>
              <a:gd name="connsiteY367" fmla="*/ 3125065 h 6858000"/>
              <a:gd name="connsiteX368" fmla="*/ 716188 w 7251911"/>
              <a:gd name="connsiteY368" fmla="*/ 3130860 h 6858000"/>
              <a:gd name="connsiteX369" fmla="*/ 719944 w 7251911"/>
              <a:gd name="connsiteY369" fmla="*/ 3148247 h 6858000"/>
              <a:gd name="connsiteX370" fmla="*/ 734968 w 7251911"/>
              <a:gd name="connsiteY370" fmla="*/ 3148247 h 6858000"/>
              <a:gd name="connsiteX371" fmla="*/ 738724 w 7251911"/>
              <a:gd name="connsiteY371" fmla="*/ 3139554 h 6858000"/>
              <a:gd name="connsiteX372" fmla="*/ 768770 w 7251911"/>
              <a:gd name="connsiteY372" fmla="*/ 3130860 h 6858000"/>
              <a:gd name="connsiteX373" fmla="*/ 776282 w 7251911"/>
              <a:gd name="connsiteY373" fmla="*/ 3133758 h 6858000"/>
              <a:gd name="connsiteX374" fmla="*/ 791306 w 7251911"/>
              <a:gd name="connsiteY374" fmla="*/ 3133758 h 6858000"/>
              <a:gd name="connsiteX375" fmla="*/ 798817 w 7251911"/>
              <a:gd name="connsiteY375" fmla="*/ 3139554 h 6858000"/>
              <a:gd name="connsiteX376" fmla="*/ 802573 w 7251911"/>
              <a:gd name="connsiteY376" fmla="*/ 3130860 h 6858000"/>
              <a:gd name="connsiteX377" fmla="*/ 806329 w 7251911"/>
              <a:gd name="connsiteY377" fmla="*/ 3130860 h 6858000"/>
              <a:gd name="connsiteX378" fmla="*/ 840132 w 7251911"/>
              <a:gd name="connsiteY378" fmla="*/ 3136656 h 6858000"/>
              <a:gd name="connsiteX379" fmla="*/ 877690 w 7251911"/>
              <a:gd name="connsiteY379" fmla="*/ 3130860 h 6858000"/>
              <a:gd name="connsiteX380" fmla="*/ 915248 w 7251911"/>
              <a:gd name="connsiteY380" fmla="*/ 3133758 h 6858000"/>
              <a:gd name="connsiteX381" fmla="*/ 960319 w 7251911"/>
              <a:gd name="connsiteY381" fmla="*/ 3133758 h 6858000"/>
              <a:gd name="connsiteX382" fmla="*/ 964075 w 7251911"/>
              <a:gd name="connsiteY382" fmla="*/ 3133758 h 6858000"/>
              <a:gd name="connsiteX383" fmla="*/ 964075 w 7251911"/>
              <a:gd name="connsiteY383" fmla="*/ 3136656 h 6858000"/>
              <a:gd name="connsiteX384" fmla="*/ 952808 w 7251911"/>
              <a:gd name="connsiteY384" fmla="*/ 3142452 h 6858000"/>
              <a:gd name="connsiteX385" fmla="*/ 945296 w 7251911"/>
              <a:gd name="connsiteY385" fmla="*/ 3148247 h 6858000"/>
              <a:gd name="connsiteX386" fmla="*/ 956563 w 7251911"/>
              <a:gd name="connsiteY386" fmla="*/ 3151145 h 6858000"/>
              <a:gd name="connsiteX387" fmla="*/ 930272 w 7251911"/>
              <a:gd name="connsiteY387" fmla="*/ 3159839 h 6858000"/>
              <a:gd name="connsiteX388" fmla="*/ 919004 w 7251911"/>
              <a:gd name="connsiteY388" fmla="*/ 3165633 h 6858000"/>
              <a:gd name="connsiteX389" fmla="*/ 930272 w 7251911"/>
              <a:gd name="connsiteY389" fmla="*/ 3171431 h 6858000"/>
              <a:gd name="connsiteX390" fmla="*/ 956563 w 7251911"/>
              <a:gd name="connsiteY390" fmla="*/ 3165633 h 6858000"/>
              <a:gd name="connsiteX391" fmla="*/ 964075 w 7251911"/>
              <a:gd name="connsiteY391" fmla="*/ 3165633 h 6858000"/>
              <a:gd name="connsiteX392" fmla="*/ 1005390 w 7251911"/>
              <a:gd name="connsiteY392" fmla="*/ 3171431 h 6858000"/>
              <a:gd name="connsiteX393" fmla="*/ 1031680 w 7251911"/>
              <a:gd name="connsiteY393" fmla="*/ 3165633 h 6858000"/>
              <a:gd name="connsiteX394" fmla="*/ 1035436 w 7251911"/>
              <a:gd name="connsiteY394" fmla="*/ 3165633 h 6858000"/>
              <a:gd name="connsiteX395" fmla="*/ 1065483 w 7251911"/>
              <a:gd name="connsiteY395" fmla="*/ 3171431 h 6858000"/>
              <a:gd name="connsiteX396" fmla="*/ 1106798 w 7251911"/>
              <a:gd name="connsiteY396" fmla="*/ 3159839 h 6858000"/>
              <a:gd name="connsiteX397" fmla="*/ 1110554 w 7251911"/>
              <a:gd name="connsiteY397" fmla="*/ 3151145 h 6858000"/>
              <a:gd name="connsiteX398" fmla="*/ 1121821 w 7251911"/>
              <a:gd name="connsiteY398" fmla="*/ 3142452 h 6858000"/>
              <a:gd name="connsiteX399" fmla="*/ 1129567 w 7251911"/>
              <a:gd name="connsiteY399" fmla="*/ 3142054 h 6858000"/>
              <a:gd name="connsiteX400" fmla="*/ 1112919 w 7251911"/>
              <a:gd name="connsiteY400" fmla="*/ 3131523 h 6858000"/>
              <a:gd name="connsiteX401" fmla="*/ 1098148 w 7251911"/>
              <a:gd name="connsiteY401" fmla="*/ 3122876 h 6858000"/>
              <a:gd name="connsiteX402" fmla="*/ 1084069 w 7251911"/>
              <a:gd name="connsiteY402" fmla="*/ 3129424 h 6858000"/>
              <a:gd name="connsiteX403" fmla="*/ 1066233 w 7251911"/>
              <a:gd name="connsiteY403" fmla="*/ 3114713 h 6858000"/>
              <a:gd name="connsiteX404" fmla="*/ 1058724 w 7251911"/>
              <a:gd name="connsiteY404" fmla="*/ 3103323 h 6858000"/>
              <a:gd name="connsiteX405" fmla="*/ 838398 w 7251911"/>
              <a:gd name="connsiteY405" fmla="*/ 2411519 h 6858000"/>
              <a:gd name="connsiteX406" fmla="*/ 834934 w 7251911"/>
              <a:gd name="connsiteY406" fmla="*/ 2412343 h 6858000"/>
              <a:gd name="connsiteX407" fmla="*/ 841454 w 7251911"/>
              <a:gd name="connsiteY407" fmla="*/ 2412343 h 6858000"/>
              <a:gd name="connsiteX408" fmla="*/ 747346 w 7251911"/>
              <a:gd name="connsiteY408" fmla="*/ 2386367 h 6858000"/>
              <a:gd name="connsiteX409" fmla="*/ 735612 w 7251911"/>
              <a:gd name="connsiteY409" fmla="*/ 2398232 h 6858000"/>
              <a:gd name="connsiteX410" fmla="*/ 731858 w 7251911"/>
              <a:gd name="connsiteY410" fmla="*/ 2409621 h 6858000"/>
              <a:gd name="connsiteX411" fmla="*/ 743122 w 7251911"/>
              <a:gd name="connsiteY411" fmla="*/ 2417214 h 6858000"/>
              <a:gd name="connsiteX412" fmla="*/ 776914 w 7251911"/>
              <a:gd name="connsiteY412" fmla="*/ 2417214 h 6858000"/>
              <a:gd name="connsiteX413" fmla="*/ 797096 w 7251911"/>
              <a:gd name="connsiteY413" fmla="*/ 2434298 h 6858000"/>
              <a:gd name="connsiteX414" fmla="*/ 815052 w 7251911"/>
              <a:gd name="connsiteY414" fmla="*/ 2437870 h 6858000"/>
              <a:gd name="connsiteX415" fmla="*/ 824677 w 7251911"/>
              <a:gd name="connsiteY415" fmla="*/ 2427529 h 6858000"/>
              <a:gd name="connsiteX416" fmla="*/ 787130 w 7251911"/>
              <a:gd name="connsiteY416" fmla="*/ 2416139 h 6858000"/>
              <a:gd name="connsiteX417" fmla="*/ 790453 w 7251911"/>
              <a:gd name="connsiteY417" fmla="*/ 2412781 h 6858000"/>
              <a:gd name="connsiteX418" fmla="*/ 776914 w 7251911"/>
              <a:gd name="connsiteY418" fmla="*/ 2413418 h 6858000"/>
              <a:gd name="connsiteX419" fmla="*/ 761895 w 7251911"/>
              <a:gd name="connsiteY419" fmla="*/ 2394435 h 6858000"/>
              <a:gd name="connsiteX420" fmla="*/ 747346 w 7251911"/>
              <a:gd name="connsiteY420" fmla="*/ 2386367 h 6858000"/>
              <a:gd name="connsiteX421" fmla="*/ 1055137 w 7251911"/>
              <a:gd name="connsiteY421" fmla="*/ 1943021 h 6858000"/>
              <a:gd name="connsiteX422" fmla="*/ 1063415 w 7251911"/>
              <a:gd name="connsiteY422" fmla="*/ 1951138 h 6858000"/>
              <a:gd name="connsiteX423" fmla="*/ 1081255 w 7251911"/>
              <a:gd name="connsiteY423" fmla="*/ 1943021 h 6858000"/>
              <a:gd name="connsiteX424" fmla="*/ 861930 w 7251911"/>
              <a:gd name="connsiteY424" fmla="*/ 1939319 h 6858000"/>
              <a:gd name="connsiteX425" fmla="*/ 885801 w 7251911"/>
              <a:gd name="connsiteY425" fmla="*/ 1950249 h 6858000"/>
              <a:gd name="connsiteX426" fmla="*/ 923349 w 7251911"/>
              <a:gd name="connsiteY426" fmla="*/ 1946452 h 6858000"/>
              <a:gd name="connsiteX427" fmla="*/ 933108 w 7251911"/>
              <a:gd name="connsiteY427" fmla="*/ 1941954 h 6858000"/>
              <a:gd name="connsiteX428" fmla="*/ 887665 w 7251911"/>
              <a:gd name="connsiteY428" fmla="*/ 1939319 h 6858000"/>
              <a:gd name="connsiteX429" fmla="*/ 1108783 w 7251911"/>
              <a:gd name="connsiteY429" fmla="*/ 1801986 h 6858000"/>
              <a:gd name="connsiteX430" fmla="*/ 1106177 w 7251911"/>
              <a:gd name="connsiteY430" fmla="*/ 1803742 h 6858000"/>
              <a:gd name="connsiteX431" fmla="*/ 1101879 w 7251911"/>
              <a:gd name="connsiteY431" fmla="*/ 1814605 h 6858000"/>
              <a:gd name="connsiteX432" fmla="*/ 1099627 w 7251911"/>
              <a:gd name="connsiteY432" fmla="*/ 1815972 h 6858000"/>
              <a:gd name="connsiteX433" fmla="*/ 1101273 w 7251911"/>
              <a:gd name="connsiteY433" fmla="*/ 1820968 h 6858000"/>
              <a:gd name="connsiteX434" fmla="*/ 1104823 w 7251911"/>
              <a:gd name="connsiteY434" fmla="*/ 1824556 h 6858000"/>
              <a:gd name="connsiteX435" fmla="*/ 1127752 w 7251911"/>
              <a:gd name="connsiteY435" fmla="*/ 1824556 h 6858000"/>
              <a:gd name="connsiteX436" fmla="*/ 1136474 w 7251911"/>
              <a:gd name="connsiteY436" fmla="*/ 1815273 h 6858000"/>
              <a:gd name="connsiteX437" fmla="*/ 1142575 w 7251911"/>
              <a:gd name="connsiteY437" fmla="*/ 1805782 h 6858000"/>
              <a:gd name="connsiteX438" fmla="*/ 1144495 w 7251911"/>
              <a:gd name="connsiteY438" fmla="*/ 1805872 h 6858000"/>
              <a:gd name="connsiteX439" fmla="*/ 1142573 w 7251911"/>
              <a:gd name="connsiteY439" fmla="*/ 1801986 h 6858000"/>
              <a:gd name="connsiteX440" fmla="*/ 1215599 w 7251911"/>
              <a:gd name="connsiteY440" fmla="*/ 1801637 h 6858000"/>
              <a:gd name="connsiteX441" fmla="*/ 1201380 w 7251911"/>
              <a:gd name="connsiteY441" fmla="*/ 1806538 h 6858000"/>
              <a:gd name="connsiteX442" fmla="*/ 1200244 w 7251911"/>
              <a:gd name="connsiteY442" fmla="*/ 1806773 h 6858000"/>
              <a:gd name="connsiteX443" fmla="*/ 1204059 w 7251911"/>
              <a:gd name="connsiteY443" fmla="*/ 1807680 h 6858000"/>
              <a:gd name="connsiteX444" fmla="*/ 1221212 w 7251911"/>
              <a:gd name="connsiteY444" fmla="*/ 1803055 h 6858000"/>
              <a:gd name="connsiteX445" fmla="*/ 839518 w 7251911"/>
              <a:gd name="connsiteY445" fmla="*/ 1635697 h 6858000"/>
              <a:gd name="connsiteX446" fmla="*/ 827784 w 7251911"/>
              <a:gd name="connsiteY446" fmla="*/ 1647561 h 6858000"/>
              <a:gd name="connsiteX447" fmla="*/ 824030 w 7251911"/>
              <a:gd name="connsiteY447" fmla="*/ 1658950 h 6858000"/>
              <a:gd name="connsiteX448" fmla="*/ 835294 w 7251911"/>
              <a:gd name="connsiteY448" fmla="*/ 1666543 h 6858000"/>
              <a:gd name="connsiteX449" fmla="*/ 853724 w 7251911"/>
              <a:gd name="connsiteY449" fmla="*/ 1666543 h 6858000"/>
              <a:gd name="connsiteX450" fmla="*/ 853931 w 7251911"/>
              <a:gd name="connsiteY450" fmla="*/ 1661516 h 6858000"/>
              <a:gd name="connsiteX451" fmla="*/ 857216 w 7251911"/>
              <a:gd name="connsiteY451" fmla="*/ 1650127 h 6858000"/>
              <a:gd name="connsiteX452" fmla="*/ 860045 w 7251911"/>
              <a:gd name="connsiteY452" fmla="*/ 1650127 h 6858000"/>
              <a:gd name="connsiteX453" fmla="*/ 854067 w 7251911"/>
              <a:gd name="connsiteY453" fmla="*/ 1643764 h 6858000"/>
              <a:gd name="connsiteX454" fmla="*/ 839518 w 7251911"/>
              <a:gd name="connsiteY454" fmla="*/ 1635697 h 6858000"/>
              <a:gd name="connsiteX455" fmla="*/ 861031 w 7251911"/>
              <a:gd name="connsiteY455" fmla="*/ 1098450 h 6858000"/>
              <a:gd name="connsiteX456" fmla="*/ 862314 w 7251911"/>
              <a:gd name="connsiteY456" fmla="*/ 1106189 h 6858000"/>
              <a:gd name="connsiteX457" fmla="*/ 863578 w 7251911"/>
              <a:gd name="connsiteY457" fmla="*/ 1113816 h 6858000"/>
              <a:gd name="connsiteX458" fmla="*/ 869085 w 7251911"/>
              <a:gd name="connsiteY458" fmla="*/ 1113816 h 6858000"/>
              <a:gd name="connsiteX459" fmla="*/ 877777 w 7251911"/>
              <a:gd name="connsiteY459" fmla="*/ 1121174 h 6858000"/>
              <a:gd name="connsiteX460" fmla="*/ 898260 w 7251911"/>
              <a:gd name="connsiteY460" fmla="*/ 1111528 h 6858000"/>
              <a:gd name="connsiteX461" fmla="*/ 889267 w 7251911"/>
              <a:gd name="connsiteY461" fmla="*/ 1109070 h 6858000"/>
              <a:gd name="connsiteX462" fmla="*/ 869085 w 7251911"/>
              <a:gd name="connsiteY462" fmla="*/ 1110020 h 6858000"/>
              <a:gd name="connsiteX463" fmla="*/ 862984 w 7251911"/>
              <a:gd name="connsiteY463" fmla="*/ 1100529 h 6858000"/>
              <a:gd name="connsiteX464" fmla="*/ 839517 w 7251911"/>
              <a:gd name="connsiteY464" fmla="*/ 1082970 h 6858000"/>
              <a:gd name="connsiteX465" fmla="*/ 829433 w 7251911"/>
              <a:gd name="connsiteY465" fmla="*/ 1093166 h 6858000"/>
              <a:gd name="connsiteX466" fmla="*/ 838320 w 7251911"/>
              <a:gd name="connsiteY466" fmla="*/ 1096246 h 6858000"/>
              <a:gd name="connsiteX467" fmla="*/ 851284 w 7251911"/>
              <a:gd name="connsiteY467" fmla="*/ 1089494 h 6858000"/>
              <a:gd name="connsiteX468" fmla="*/ 1429740 w 7251911"/>
              <a:gd name="connsiteY468" fmla="*/ 271103 h 6858000"/>
              <a:gd name="connsiteX469" fmla="*/ 1447660 w 7251911"/>
              <a:gd name="connsiteY469" fmla="*/ 273837 h 6858000"/>
              <a:gd name="connsiteX470" fmla="*/ 1471743 w 7251911"/>
              <a:gd name="connsiteY470" fmla="*/ 273044 h 6858000"/>
              <a:gd name="connsiteX471" fmla="*/ 1474226 w 7251911"/>
              <a:gd name="connsiteY471" fmla="*/ 272196 h 6858000"/>
              <a:gd name="connsiteX472" fmla="*/ 1470129 w 7251911"/>
              <a:gd name="connsiteY472" fmla="*/ 272364 h 6858000"/>
              <a:gd name="connsiteX473" fmla="*/ 1432571 w 7251911"/>
              <a:gd name="connsiteY473" fmla="*/ 271130 h 6858000"/>
              <a:gd name="connsiteX474" fmla="*/ 1208538 w 7251911"/>
              <a:gd name="connsiteY474" fmla="*/ 269896 h 6858000"/>
              <a:gd name="connsiteX475" fmla="*/ 1227679 w 7251911"/>
              <a:gd name="connsiteY475" fmla="*/ 274885 h 6858000"/>
              <a:gd name="connsiteX476" fmla="*/ 1251839 w 7251911"/>
              <a:gd name="connsiteY476" fmla="*/ 273469 h 6858000"/>
              <a:gd name="connsiteX477" fmla="*/ 1314497 w 7251911"/>
              <a:gd name="connsiteY477" fmla="*/ 269989 h 6858000"/>
              <a:gd name="connsiteX478" fmla="*/ 1304871 w 7251911"/>
              <a:gd name="connsiteY478" fmla="*/ 269896 h 6858000"/>
              <a:gd name="connsiteX479" fmla="*/ 1387521 w 7251911"/>
              <a:gd name="connsiteY479" fmla="*/ 148922 h 6858000"/>
              <a:gd name="connsiteX480" fmla="*/ 1384077 w 7251911"/>
              <a:gd name="connsiteY480" fmla="*/ 151002 h 6858000"/>
              <a:gd name="connsiteX481" fmla="*/ 1430300 w 7251911"/>
              <a:gd name="connsiteY481" fmla="*/ 150478 h 6858000"/>
              <a:gd name="connsiteX482" fmla="*/ 1409253 w 7251911"/>
              <a:gd name="connsiteY482" fmla="*/ 148942 h 6858000"/>
              <a:gd name="connsiteX483" fmla="*/ 1387521 w 7251911"/>
              <a:gd name="connsiteY483" fmla="*/ 148922 h 6858000"/>
              <a:gd name="connsiteX484" fmla="*/ 1178926 w 7251911"/>
              <a:gd name="connsiteY484" fmla="*/ 0 h 6858000"/>
              <a:gd name="connsiteX485" fmla="*/ 1191500 w 7251911"/>
              <a:gd name="connsiteY485" fmla="*/ 0 h 6858000"/>
              <a:gd name="connsiteX486" fmla="*/ 1197498 w 7251911"/>
              <a:gd name="connsiteY486" fmla="*/ 3720 h 6858000"/>
              <a:gd name="connsiteX487" fmla="*/ 1341122 w 7251911"/>
              <a:gd name="connsiteY487" fmla="*/ 38045 h 6858000"/>
              <a:gd name="connsiteX488" fmla="*/ 1390324 w 7251911"/>
              <a:gd name="connsiteY488" fmla="*/ 44174 h 6858000"/>
              <a:gd name="connsiteX489" fmla="*/ 1406224 w 7251911"/>
              <a:gd name="connsiteY489" fmla="*/ 44890 h 6858000"/>
              <a:gd name="connsiteX490" fmla="*/ 1405342 w 7251911"/>
              <a:gd name="connsiteY490" fmla="*/ 35930 h 6858000"/>
              <a:gd name="connsiteX491" fmla="*/ 1414610 w 7251911"/>
              <a:gd name="connsiteY491" fmla="*/ 25705 h 6858000"/>
              <a:gd name="connsiteX492" fmla="*/ 1432788 w 7251911"/>
              <a:gd name="connsiteY492" fmla="*/ 24176 h 6858000"/>
              <a:gd name="connsiteX493" fmla="*/ 1446613 w 7251911"/>
              <a:gd name="connsiteY493" fmla="*/ 9462 h 6858000"/>
              <a:gd name="connsiteX494" fmla="*/ 1442714 w 7251911"/>
              <a:gd name="connsiteY494" fmla="*/ 2655 h 6858000"/>
              <a:gd name="connsiteX495" fmla="*/ 1444284 w 7251911"/>
              <a:gd name="connsiteY495" fmla="*/ 0 h 6858000"/>
              <a:gd name="connsiteX496" fmla="*/ 1472676 w 7251911"/>
              <a:gd name="connsiteY496" fmla="*/ 0 h 6858000"/>
              <a:gd name="connsiteX497" fmla="*/ 1527150 w 7251911"/>
              <a:gd name="connsiteY497" fmla="*/ 20758 h 6858000"/>
              <a:gd name="connsiteX498" fmla="*/ 1545793 w 7251911"/>
              <a:gd name="connsiteY498" fmla="*/ 15494 h 6858000"/>
              <a:gd name="connsiteX499" fmla="*/ 1546879 w 7251911"/>
              <a:gd name="connsiteY499" fmla="*/ 6779 h 6858000"/>
              <a:gd name="connsiteX500" fmla="*/ 1561431 w 7251911"/>
              <a:gd name="connsiteY500" fmla="*/ 2270 h 6858000"/>
              <a:gd name="connsiteX501" fmla="*/ 1589593 w 7251911"/>
              <a:gd name="connsiteY501" fmla="*/ 4829 h 6858000"/>
              <a:gd name="connsiteX502" fmla="*/ 1609798 w 7251911"/>
              <a:gd name="connsiteY502" fmla="*/ 2169 h 6858000"/>
              <a:gd name="connsiteX503" fmla="*/ 1609798 w 7251911"/>
              <a:gd name="connsiteY503" fmla="*/ 2 h 6858000"/>
              <a:gd name="connsiteX504" fmla="*/ 1629796 w 7251911"/>
              <a:gd name="connsiteY504" fmla="*/ 2 h 6858000"/>
              <a:gd name="connsiteX505" fmla="*/ 1629817 w 7251911"/>
              <a:gd name="connsiteY505" fmla="*/ 0 h 6858000"/>
              <a:gd name="connsiteX506" fmla="*/ 1674956 w 7251911"/>
              <a:gd name="connsiteY506" fmla="*/ 0 h 6858000"/>
              <a:gd name="connsiteX507" fmla="*/ 1674963 w 7251911"/>
              <a:gd name="connsiteY507" fmla="*/ 2 h 6858000"/>
              <a:gd name="connsiteX508" fmla="*/ 1979870 w 7251911"/>
              <a:gd name="connsiteY508" fmla="*/ 2 h 6858000"/>
              <a:gd name="connsiteX509" fmla="*/ 1979888 w 7251911"/>
              <a:gd name="connsiteY509" fmla="*/ 0 h 6858000"/>
              <a:gd name="connsiteX510" fmla="*/ 1999653 w 7251911"/>
              <a:gd name="connsiteY510" fmla="*/ 0 h 6858000"/>
              <a:gd name="connsiteX511" fmla="*/ 1999658 w 7251911"/>
              <a:gd name="connsiteY511" fmla="*/ 2 h 6858000"/>
              <a:gd name="connsiteX512" fmla="*/ 2074059 w 7251911"/>
              <a:gd name="connsiteY512" fmla="*/ 2 h 6858000"/>
              <a:gd name="connsiteX513" fmla="*/ 2074067 w 7251911"/>
              <a:gd name="connsiteY513" fmla="*/ 0 h 6858000"/>
              <a:gd name="connsiteX514" fmla="*/ 2179783 w 7251911"/>
              <a:gd name="connsiteY514" fmla="*/ 0 h 6858000"/>
              <a:gd name="connsiteX515" fmla="*/ 2179821 w 7251911"/>
              <a:gd name="connsiteY515" fmla="*/ 2 h 6858000"/>
              <a:gd name="connsiteX516" fmla="*/ 7251911 w 7251911"/>
              <a:gd name="connsiteY516" fmla="*/ 2 h 6858000"/>
              <a:gd name="connsiteX517" fmla="*/ 7251911 w 7251911"/>
              <a:gd name="connsiteY517" fmla="*/ 649847 h 6858000"/>
              <a:gd name="connsiteX518" fmla="*/ 7251911 w 7251911"/>
              <a:gd name="connsiteY518" fmla="*/ 5376007 h 6858000"/>
              <a:gd name="connsiteX519" fmla="*/ 7251911 w 7251911"/>
              <a:gd name="connsiteY519" fmla="*/ 5393449 h 6858000"/>
              <a:gd name="connsiteX520" fmla="*/ 7251911 w 7251911"/>
              <a:gd name="connsiteY520" fmla="*/ 5406557 h 6858000"/>
              <a:gd name="connsiteX521" fmla="*/ 7251911 w 7251911"/>
              <a:gd name="connsiteY521" fmla="*/ 5410174 h 6858000"/>
              <a:gd name="connsiteX522" fmla="*/ 7251911 w 7251911"/>
              <a:gd name="connsiteY522" fmla="*/ 5502056 h 6858000"/>
              <a:gd name="connsiteX523" fmla="*/ 7251911 w 7251911"/>
              <a:gd name="connsiteY523" fmla="*/ 5797218 h 6858000"/>
              <a:gd name="connsiteX524" fmla="*/ 7251911 w 7251911"/>
              <a:gd name="connsiteY524" fmla="*/ 5838514 h 6858000"/>
              <a:gd name="connsiteX525" fmla="*/ 7251911 w 7251911"/>
              <a:gd name="connsiteY525" fmla="*/ 5842132 h 6858000"/>
              <a:gd name="connsiteX526" fmla="*/ 7251911 w 7251911"/>
              <a:gd name="connsiteY526" fmla="*/ 5855240 h 6858000"/>
              <a:gd name="connsiteX527" fmla="*/ 7251911 w 7251911"/>
              <a:gd name="connsiteY527" fmla="*/ 5872682 h 6858000"/>
              <a:gd name="connsiteX528" fmla="*/ 7251911 w 7251911"/>
              <a:gd name="connsiteY528" fmla="*/ 6838532 h 6858000"/>
              <a:gd name="connsiteX529" fmla="*/ 7251911 w 7251911"/>
              <a:gd name="connsiteY529" fmla="*/ 6858000 h 6858000"/>
              <a:gd name="connsiteX530" fmla="*/ 1609798 w 7251911"/>
              <a:gd name="connsiteY530" fmla="*/ 6858000 h 6858000"/>
              <a:gd name="connsiteX531" fmla="*/ 1609798 w 7251911"/>
              <a:gd name="connsiteY531" fmla="*/ 6845798 h 6858000"/>
              <a:gd name="connsiteX532" fmla="*/ 1608537 w 7251911"/>
              <a:gd name="connsiteY532" fmla="*/ 6845671 h 6858000"/>
              <a:gd name="connsiteX533" fmla="*/ 1583661 w 7251911"/>
              <a:gd name="connsiteY533" fmla="*/ 6846229 h 6858000"/>
              <a:gd name="connsiteX534" fmla="*/ 1527340 w 7251911"/>
              <a:gd name="connsiteY534" fmla="*/ 6847345 h 6858000"/>
              <a:gd name="connsiteX535" fmla="*/ 1482284 w 7251911"/>
              <a:gd name="connsiteY535" fmla="*/ 6848461 h 6858000"/>
              <a:gd name="connsiteX536" fmla="*/ 1407189 w 7251911"/>
              <a:gd name="connsiteY536" fmla="*/ 6850694 h 6858000"/>
              <a:gd name="connsiteX537" fmla="*/ 1377152 w 7251911"/>
              <a:gd name="connsiteY537" fmla="*/ 6846229 h 6858000"/>
              <a:gd name="connsiteX538" fmla="*/ 1377152 w 7251911"/>
              <a:gd name="connsiteY538" fmla="*/ 6842880 h 6858000"/>
              <a:gd name="connsiteX539" fmla="*/ 1388416 w 7251911"/>
              <a:gd name="connsiteY539" fmla="*/ 6839531 h 6858000"/>
              <a:gd name="connsiteX540" fmla="*/ 1377152 w 7251911"/>
              <a:gd name="connsiteY540" fmla="*/ 6838414 h 6858000"/>
              <a:gd name="connsiteX541" fmla="*/ 1362133 w 7251911"/>
              <a:gd name="connsiteY541" fmla="*/ 6838414 h 6858000"/>
              <a:gd name="connsiteX542" fmla="*/ 1343359 w 7251911"/>
              <a:gd name="connsiteY542" fmla="*/ 6838414 h 6858000"/>
              <a:gd name="connsiteX543" fmla="*/ 1343359 w 7251911"/>
              <a:gd name="connsiteY543" fmla="*/ 6835066 h 6858000"/>
              <a:gd name="connsiteX544" fmla="*/ 1358378 w 7251911"/>
              <a:gd name="connsiteY544" fmla="*/ 6835066 h 6858000"/>
              <a:gd name="connsiteX545" fmla="*/ 1369642 w 7251911"/>
              <a:gd name="connsiteY545" fmla="*/ 6830600 h 6858000"/>
              <a:gd name="connsiteX546" fmla="*/ 1422208 w 7251911"/>
              <a:gd name="connsiteY546" fmla="*/ 6828368 h 6858000"/>
              <a:gd name="connsiteX547" fmla="*/ 1497303 w 7251911"/>
              <a:gd name="connsiteY547" fmla="*/ 6833949 h 6858000"/>
              <a:gd name="connsiteX548" fmla="*/ 1501058 w 7251911"/>
              <a:gd name="connsiteY548" fmla="*/ 6831717 h 6858000"/>
              <a:gd name="connsiteX549" fmla="*/ 1482284 w 7251911"/>
              <a:gd name="connsiteY549" fmla="*/ 6828368 h 6858000"/>
              <a:gd name="connsiteX550" fmla="*/ 1452246 w 7251911"/>
              <a:gd name="connsiteY550" fmla="*/ 6828368 h 6858000"/>
              <a:gd name="connsiteX551" fmla="*/ 1422208 w 7251911"/>
              <a:gd name="connsiteY551" fmla="*/ 6827251 h 6858000"/>
              <a:gd name="connsiteX552" fmla="*/ 1399680 w 7251911"/>
              <a:gd name="connsiteY552" fmla="*/ 6825019 h 6858000"/>
              <a:gd name="connsiteX553" fmla="*/ 1328340 w 7251911"/>
              <a:gd name="connsiteY553" fmla="*/ 6825019 h 6858000"/>
              <a:gd name="connsiteX554" fmla="*/ 1287038 w 7251911"/>
              <a:gd name="connsiteY554" fmla="*/ 6822786 h 6858000"/>
              <a:gd name="connsiteX555" fmla="*/ 1279529 w 7251911"/>
              <a:gd name="connsiteY555" fmla="*/ 6822786 h 6858000"/>
              <a:gd name="connsiteX556" fmla="*/ 1223208 w 7251911"/>
              <a:gd name="connsiteY556" fmla="*/ 6822786 h 6858000"/>
              <a:gd name="connsiteX557" fmla="*/ 1166887 w 7251911"/>
              <a:gd name="connsiteY557" fmla="*/ 6822786 h 6858000"/>
              <a:gd name="connsiteX558" fmla="*/ 1001679 w 7251911"/>
              <a:gd name="connsiteY558" fmla="*/ 6820554 h 6858000"/>
              <a:gd name="connsiteX559" fmla="*/ 997924 w 7251911"/>
              <a:gd name="connsiteY559" fmla="*/ 6821670 h 6858000"/>
              <a:gd name="connsiteX560" fmla="*/ 1012943 w 7251911"/>
              <a:gd name="connsiteY560" fmla="*/ 6822786 h 6858000"/>
              <a:gd name="connsiteX561" fmla="*/ 1016698 w 7251911"/>
              <a:gd name="connsiteY561" fmla="*/ 6823903 h 6858000"/>
              <a:gd name="connsiteX562" fmla="*/ 1012943 w 7251911"/>
              <a:gd name="connsiteY562" fmla="*/ 6826135 h 6858000"/>
              <a:gd name="connsiteX563" fmla="*/ 1001679 w 7251911"/>
              <a:gd name="connsiteY563" fmla="*/ 6828368 h 6858000"/>
              <a:gd name="connsiteX564" fmla="*/ 937848 w 7251911"/>
              <a:gd name="connsiteY564" fmla="*/ 6830600 h 6858000"/>
              <a:gd name="connsiteX565" fmla="*/ 731339 w 7251911"/>
              <a:gd name="connsiteY565" fmla="*/ 6830600 h 6858000"/>
              <a:gd name="connsiteX566" fmla="*/ 678773 w 7251911"/>
              <a:gd name="connsiteY566" fmla="*/ 6837298 h 6858000"/>
              <a:gd name="connsiteX567" fmla="*/ 693792 w 7251911"/>
              <a:gd name="connsiteY567" fmla="*/ 6840647 h 6858000"/>
              <a:gd name="connsiteX568" fmla="*/ 731339 w 7251911"/>
              <a:gd name="connsiteY568" fmla="*/ 6836182 h 6858000"/>
              <a:gd name="connsiteX569" fmla="*/ 742603 w 7251911"/>
              <a:gd name="connsiteY569" fmla="*/ 6835066 h 6858000"/>
              <a:gd name="connsiteX570" fmla="*/ 780150 w 7251911"/>
              <a:gd name="connsiteY570" fmla="*/ 6836182 h 6858000"/>
              <a:gd name="connsiteX571" fmla="*/ 843981 w 7251911"/>
              <a:gd name="connsiteY571" fmla="*/ 6839531 h 6858000"/>
              <a:gd name="connsiteX572" fmla="*/ 870263 w 7251911"/>
              <a:gd name="connsiteY572" fmla="*/ 6840647 h 6858000"/>
              <a:gd name="connsiteX573" fmla="*/ 915320 w 7251911"/>
              <a:gd name="connsiteY573" fmla="*/ 6837298 h 6858000"/>
              <a:gd name="connsiteX574" fmla="*/ 937848 w 7251911"/>
              <a:gd name="connsiteY574" fmla="*/ 6837298 h 6858000"/>
              <a:gd name="connsiteX575" fmla="*/ 979151 w 7251911"/>
              <a:gd name="connsiteY575" fmla="*/ 6837298 h 6858000"/>
              <a:gd name="connsiteX576" fmla="*/ 1009189 w 7251911"/>
              <a:gd name="connsiteY576" fmla="*/ 6838414 h 6858000"/>
              <a:gd name="connsiteX577" fmla="*/ 1080528 w 7251911"/>
              <a:gd name="connsiteY577" fmla="*/ 6843996 h 6858000"/>
              <a:gd name="connsiteX578" fmla="*/ 1099302 w 7251911"/>
              <a:gd name="connsiteY578" fmla="*/ 6841763 h 6858000"/>
              <a:gd name="connsiteX579" fmla="*/ 1155623 w 7251911"/>
              <a:gd name="connsiteY579" fmla="*/ 6836182 h 6858000"/>
              <a:gd name="connsiteX580" fmla="*/ 1215698 w 7251911"/>
              <a:gd name="connsiteY580" fmla="*/ 6836182 h 6858000"/>
              <a:gd name="connsiteX581" fmla="*/ 1287038 w 7251911"/>
              <a:gd name="connsiteY581" fmla="*/ 6840647 h 6858000"/>
              <a:gd name="connsiteX582" fmla="*/ 1305812 w 7251911"/>
              <a:gd name="connsiteY582" fmla="*/ 6840647 h 6858000"/>
              <a:gd name="connsiteX583" fmla="*/ 1324585 w 7251911"/>
              <a:gd name="connsiteY583" fmla="*/ 6843996 h 6858000"/>
              <a:gd name="connsiteX584" fmla="*/ 1257000 w 7251911"/>
              <a:gd name="connsiteY584" fmla="*/ 6846229 h 6858000"/>
              <a:gd name="connsiteX585" fmla="*/ 1170642 w 7251911"/>
              <a:gd name="connsiteY585" fmla="*/ 6850694 h 6858000"/>
              <a:gd name="connsiteX586" fmla="*/ 1114321 w 7251911"/>
              <a:gd name="connsiteY586" fmla="*/ 6854043 h 6858000"/>
              <a:gd name="connsiteX587" fmla="*/ 1054245 w 7251911"/>
              <a:gd name="connsiteY587" fmla="*/ 6854043 h 6858000"/>
              <a:gd name="connsiteX588" fmla="*/ 1009189 w 7251911"/>
              <a:gd name="connsiteY588" fmla="*/ 6851810 h 6858000"/>
              <a:gd name="connsiteX589" fmla="*/ 967886 w 7251911"/>
              <a:gd name="connsiteY589" fmla="*/ 6851810 h 6858000"/>
              <a:gd name="connsiteX590" fmla="*/ 960377 w 7251911"/>
              <a:gd name="connsiteY590" fmla="*/ 6851810 h 6858000"/>
              <a:gd name="connsiteX591" fmla="*/ 907811 w 7251911"/>
              <a:gd name="connsiteY591" fmla="*/ 6849577 h 6858000"/>
              <a:gd name="connsiteX592" fmla="*/ 862754 w 7251911"/>
              <a:gd name="connsiteY592" fmla="*/ 6854043 h 6858000"/>
              <a:gd name="connsiteX593" fmla="*/ 855245 w 7251911"/>
              <a:gd name="connsiteY593" fmla="*/ 6852926 h 6858000"/>
              <a:gd name="connsiteX594" fmla="*/ 843981 w 7251911"/>
              <a:gd name="connsiteY594" fmla="*/ 6851810 h 6858000"/>
              <a:gd name="connsiteX595" fmla="*/ 731339 w 7251911"/>
              <a:gd name="connsiteY595" fmla="*/ 6850694 h 6858000"/>
              <a:gd name="connsiteX596" fmla="*/ 697546 w 7251911"/>
              <a:gd name="connsiteY596" fmla="*/ 6848461 h 6858000"/>
              <a:gd name="connsiteX597" fmla="*/ 659999 w 7251911"/>
              <a:gd name="connsiteY597" fmla="*/ 6848461 h 6858000"/>
              <a:gd name="connsiteX598" fmla="*/ 599924 w 7251911"/>
              <a:gd name="connsiteY598" fmla="*/ 6849577 h 6858000"/>
              <a:gd name="connsiteX599" fmla="*/ 584905 w 7251911"/>
              <a:gd name="connsiteY599" fmla="*/ 6849577 h 6858000"/>
              <a:gd name="connsiteX600" fmla="*/ 573641 w 7251911"/>
              <a:gd name="connsiteY600" fmla="*/ 6848461 h 6858000"/>
              <a:gd name="connsiteX601" fmla="*/ 581150 w 7251911"/>
              <a:gd name="connsiteY601" fmla="*/ 6845112 h 6858000"/>
              <a:gd name="connsiteX602" fmla="*/ 618697 w 7251911"/>
              <a:gd name="connsiteY602" fmla="*/ 6840647 h 6858000"/>
              <a:gd name="connsiteX603" fmla="*/ 633716 w 7251911"/>
              <a:gd name="connsiteY603" fmla="*/ 6837298 h 6858000"/>
              <a:gd name="connsiteX604" fmla="*/ 577395 w 7251911"/>
              <a:gd name="connsiteY604" fmla="*/ 6832833 h 6858000"/>
              <a:gd name="connsiteX605" fmla="*/ 536093 w 7251911"/>
              <a:gd name="connsiteY605" fmla="*/ 6828368 h 6858000"/>
              <a:gd name="connsiteX606" fmla="*/ 528584 w 7251911"/>
              <a:gd name="connsiteY606" fmla="*/ 6823903 h 6858000"/>
              <a:gd name="connsiteX607" fmla="*/ 543603 w 7251911"/>
              <a:gd name="connsiteY607" fmla="*/ 6822786 h 6858000"/>
              <a:gd name="connsiteX608" fmla="*/ 618697 w 7251911"/>
              <a:gd name="connsiteY608" fmla="*/ 6822786 h 6858000"/>
              <a:gd name="connsiteX609" fmla="*/ 750113 w 7251911"/>
              <a:gd name="connsiteY609" fmla="*/ 6812740 h 6858000"/>
              <a:gd name="connsiteX610" fmla="*/ 798924 w 7251911"/>
              <a:gd name="connsiteY610" fmla="*/ 6809391 h 6858000"/>
              <a:gd name="connsiteX611" fmla="*/ 851490 w 7251911"/>
              <a:gd name="connsiteY611" fmla="*/ 6810507 h 6858000"/>
              <a:gd name="connsiteX612" fmla="*/ 907811 w 7251911"/>
              <a:gd name="connsiteY612" fmla="*/ 6813856 h 6858000"/>
              <a:gd name="connsiteX613" fmla="*/ 997924 w 7251911"/>
              <a:gd name="connsiteY613" fmla="*/ 6811623 h 6858000"/>
              <a:gd name="connsiteX614" fmla="*/ 1009189 w 7251911"/>
              <a:gd name="connsiteY614" fmla="*/ 6811623 h 6858000"/>
              <a:gd name="connsiteX615" fmla="*/ 1099302 w 7251911"/>
              <a:gd name="connsiteY615" fmla="*/ 6812740 h 6858000"/>
              <a:gd name="connsiteX616" fmla="*/ 1196925 w 7251911"/>
              <a:gd name="connsiteY616" fmla="*/ 6812740 h 6858000"/>
              <a:gd name="connsiteX617" fmla="*/ 1275774 w 7251911"/>
              <a:gd name="connsiteY617" fmla="*/ 6811623 h 6858000"/>
              <a:gd name="connsiteX618" fmla="*/ 1290793 w 7251911"/>
              <a:gd name="connsiteY618" fmla="*/ 6808274 h 6858000"/>
              <a:gd name="connsiteX619" fmla="*/ 1287038 w 7251911"/>
              <a:gd name="connsiteY619" fmla="*/ 6804926 h 6858000"/>
              <a:gd name="connsiteX620" fmla="*/ 1264510 w 7251911"/>
              <a:gd name="connsiteY620" fmla="*/ 6803809 h 6858000"/>
              <a:gd name="connsiteX621" fmla="*/ 1275774 w 7251911"/>
              <a:gd name="connsiteY621" fmla="*/ 6801577 h 6858000"/>
              <a:gd name="connsiteX622" fmla="*/ 1324585 w 7251911"/>
              <a:gd name="connsiteY622" fmla="*/ 6801577 h 6858000"/>
              <a:gd name="connsiteX623" fmla="*/ 1328340 w 7251911"/>
              <a:gd name="connsiteY623" fmla="*/ 6801577 h 6858000"/>
              <a:gd name="connsiteX624" fmla="*/ 1403435 w 7251911"/>
              <a:gd name="connsiteY624" fmla="*/ 6803809 h 6858000"/>
              <a:gd name="connsiteX625" fmla="*/ 1403435 w 7251911"/>
              <a:gd name="connsiteY625" fmla="*/ 6812740 h 6858000"/>
              <a:gd name="connsiteX626" fmla="*/ 1422208 w 7251911"/>
              <a:gd name="connsiteY626" fmla="*/ 6812740 h 6858000"/>
              <a:gd name="connsiteX627" fmla="*/ 1429718 w 7251911"/>
              <a:gd name="connsiteY627" fmla="*/ 6816088 h 6858000"/>
              <a:gd name="connsiteX628" fmla="*/ 1467265 w 7251911"/>
              <a:gd name="connsiteY628" fmla="*/ 6818321 h 6858000"/>
              <a:gd name="connsiteX629" fmla="*/ 1489793 w 7251911"/>
              <a:gd name="connsiteY629" fmla="*/ 6817205 h 6858000"/>
              <a:gd name="connsiteX630" fmla="*/ 1493548 w 7251911"/>
              <a:gd name="connsiteY630" fmla="*/ 6812740 h 6858000"/>
              <a:gd name="connsiteX631" fmla="*/ 1486038 w 7251911"/>
              <a:gd name="connsiteY631" fmla="*/ 6811623 h 6858000"/>
              <a:gd name="connsiteX632" fmla="*/ 1444737 w 7251911"/>
              <a:gd name="connsiteY632" fmla="*/ 6811623 h 6858000"/>
              <a:gd name="connsiteX633" fmla="*/ 1437227 w 7251911"/>
              <a:gd name="connsiteY633" fmla="*/ 6809391 h 6858000"/>
              <a:gd name="connsiteX634" fmla="*/ 1440982 w 7251911"/>
              <a:gd name="connsiteY634" fmla="*/ 6809391 h 6858000"/>
              <a:gd name="connsiteX635" fmla="*/ 1456001 w 7251911"/>
              <a:gd name="connsiteY635" fmla="*/ 6808274 h 6858000"/>
              <a:gd name="connsiteX636" fmla="*/ 1440982 w 7251911"/>
              <a:gd name="connsiteY636" fmla="*/ 6804926 h 6858000"/>
              <a:gd name="connsiteX637" fmla="*/ 1444737 w 7251911"/>
              <a:gd name="connsiteY637" fmla="*/ 6799344 h 6858000"/>
              <a:gd name="connsiteX638" fmla="*/ 1474774 w 7251911"/>
              <a:gd name="connsiteY638" fmla="*/ 6798228 h 6858000"/>
              <a:gd name="connsiteX639" fmla="*/ 1542359 w 7251911"/>
              <a:gd name="connsiteY639" fmla="*/ 6795995 h 6858000"/>
              <a:gd name="connsiteX640" fmla="*/ 1508567 w 7251911"/>
              <a:gd name="connsiteY640" fmla="*/ 6791530 h 6858000"/>
              <a:gd name="connsiteX641" fmla="*/ 1388416 w 7251911"/>
              <a:gd name="connsiteY641" fmla="*/ 6791530 h 6858000"/>
              <a:gd name="connsiteX642" fmla="*/ 1369642 w 7251911"/>
              <a:gd name="connsiteY642" fmla="*/ 6792646 h 6858000"/>
              <a:gd name="connsiteX643" fmla="*/ 1317076 w 7251911"/>
              <a:gd name="connsiteY643" fmla="*/ 6795995 h 6858000"/>
              <a:gd name="connsiteX644" fmla="*/ 1275774 w 7251911"/>
              <a:gd name="connsiteY644" fmla="*/ 6790414 h 6858000"/>
              <a:gd name="connsiteX645" fmla="*/ 1354623 w 7251911"/>
              <a:gd name="connsiteY645" fmla="*/ 6788181 h 6858000"/>
              <a:gd name="connsiteX646" fmla="*/ 1527340 w 7251911"/>
              <a:gd name="connsiteY646" fmla="*/ 6785948 h 6858000"/>
              <a:gd name="connsiteX647" fmla="*/ 1471020 w 7251911"/>
              <a:gd name="connsiteY647" fmla="*/ 6782600 h 6858000"/>
              <a:gd name="connsiteX648" fmla="*/ 1467265 w 7251911"/>
              <a:gd name="connsiteY648" fmla="*/ 6777018 h 6858000"/>
              <a:gd name="connsiteX649" fmla="*/ 1459755 w 7251911"/>
              <a:gd name="connsiteY649" fmla="*/ 6774785 h 6858000"/>
              <a:gd name="connsiteX650" fmla="*/ 1384661 w 7251911"/>
              <a:gd name="connsiteY650" fmla="*/ 6781483 h 6858000"/>
              <a:gd name="connsiteX651" fmla="*/ 1358378 w 7251911"/>
              <a:gd name="connsiteY651" fmla="*/ 6780367 h 6858000"/>
              <a:gd name="connsiteX652" fmla="*/ 1268265 w 7251911"/>
              <a:gd name="connsiteY652" fmla="*/ 6780367 h 6858000"/>
              <a:gd name="connsiteX653" fmla="*/ 1204434 w 7251911"/>
              <a:gd name="connsiteY653" fmla="*/ 6778134 h 6858000"/>
              <a:gd name="connsiteX654" fmla="*/ 1136849 w 7251911"/>
              <a:gd name="connsiteY654" fmla="*/ 6778134 h 6858000"/>
              <a:gd name="connsiteX655" fmla="*/ 1069264 w 7251911"/>
              <a:gd name="connsiteY655" fmla="*/ 6778134 h 6858000"/>
              <a:gd name="connsiteX656" fmla="*/ 1088038 w 7251911"/>
              <a:gd name="connsiteY656" fmla="*/ 6774785 h 6858000"/>
              <a:gd name="connsiteX657" fmla="*/ 1148113 w 7251911"/>
              <a:gd name="connsiteY657" fmla="*/ 6774785 h 6858000"/>
              <a:gd name="connsiteX658" fmla="*/ 1163132 w 7251911"/>
              <a:gd name="connsiteY658" fmla="*/ 6773669 h 6858000"/>
              <a:gd name="connsiteX659" fmla="*/ 1118075 w 7251911"/>
              <a:gd name="connsiteY659" fmla="*/ 6756924 h 6858000"/>
              <a:gd name="connsiteX660" fmla="*/ 1099302 w 7251911"/>
              <a:gd name="connsiteY660" fmla="*/ 6754692 h 6858000"/>
              <a:gd name="connsiteX661" fmla="*/ 1069264 w 7251911"/>
              <a:gd name="connsiteY661" fmla="*/ 6753576 h 6858000"/>
              <a:gd name="connsiteX662" fmla="*/ 1050490 w 7251911"/>
              <a:gd name="connsiteY662" fmla="*/ 6753576 h 6858000"/>
              <a:gd name="connsiteX663" fmla="*/ 1035471 w 7251911"/>
              <a:gd name="connsiteY663" fmla="*/ 6754692 h 6858000"/>
              <a:gd name="connsiteX664" fmla="*/ 1024207 w 7251911"/>
              <a:gd name="connsiteY664" fmla="*/ 6753576 h 6858000"/>
              <a:gd name="connsiteX665" fmla="*/ 1035471 w 7251911"/>
              <a:gd name="connsiteY665" fmla="*/ 6751343 h 6858000"/>
              <a:gd name="connsiteX666" fmla="*/ 1065509 w 7251911"/>
              <a:gd name="connsiteY666" fmla="*/ 6751343 h 6858000"/>
              <a:gd name="connsiteX667" fmla="*/ 1076774 w 7251911"/>
              <a:gd name="connsiteY667" fmla="*/ 6744645 h 6858000"/>
              <a:gd name="connsiteX668" fmla="*/ 1076774 w 7251911"/>
              <a:gd name="connsiteY668" fmla="*/ 6742413 h 6858000"/>
              <a:gd name="connsiteX669" fmla="*/ 1035471 w 7251911"/>
              <a:gd name="connsiteY669" fmla="*/ 6735715 h 6858000"/>
              <a:gd name="connsiteX670" fmla="*/ 1031717 w 7251911"/>
              <a:gd name="connsiteY670" fmla="*/ 6735715 h 6858000"/>
              <a:gd name="connsiteX671" fmla="*/ 997924 w 7251911"/>
              <a:gd name="connsiteY671" fmla="*/ 6735715 h 6858000"/>
              <a:gd name="connsiteX672" fmla="*/ 979151 w 7251911"/>
              <a:gd name="connsiteY672" fmla="*/ 6735715 h 6858000"/>
              <a:gd name="connsiteX673" fmla="*/ 964132 w 7251911"/>
              <a:gd name="connsiteY673" fmla="*/ 6737947 h 6858000"/>
              <a:gd name="connsiteX674" fmla="*/ 937848 w 7251911"/>
              <a:gd name="connsiteY674" fmla="*/ 6737947 h 6858000"/>
              <a:gd name="connsiteX675" fmla="*/ 904056 w 7251911"/>
              <a:gd name="connsiteY675" fmla="*/ 6735715 h 6858000"/>
              <a:gd name="connsiteX676" fmla="*/ 870263 w 7251911"/>
              <a:gd name="connsiteY676" fmla="*/ 6735715 h 6858000"/>
              <a:gd name="connsiteX677" fmla="*/ 836471 w 7251911"/>
              <a:gd name="connsiteY677" fmla="*/ 6737947 h 6858000"/>
              <a:gd name="connsiteX678" fmla="*/ 821452 w 7251911"/>
              <a:gd name="connsiteY678" fmla="*/ 6739064 h 6858000"/>
              <a:gd name="connsiteX679" fmla="*/ 810188 w 7251911"/>
              <a:gd name="connsiteY679" fmla="*/ 6739064 h 6858000"/>
              <a:gd name="connsiteX680" fmla="*/ 750113 w 7251911"/>
              <a:gd name="connsiteY680" fmla="*/ 6737947 h 6858000"/>
              <a:gd name="connsiteX681" fmla="*/ 746358 w 7251911"/>
              <a:gd name="connsiteY681" fmla="*/ 6733482 h 6858000"/>
              <a:gd name="connsiteX682" fmla="*/ 738848 w 7251911"/>
              <a:gd name="connsiteY682" fmla="*/ 6735715 h 6858000"/>
              <a:gd name="connsiteX683" fmla="*/ 716320 w 7251911"/>
              <a:gd name="connsiteY683" fmla="*/ 6735715 h 6858000"/>
              <a:gd name="connsiteX684" fmla="*/ 712565 w 7251911"/>
              <a:gd name="connsiteY684" fmla="*/ 6731250 h 6858000"/>
              <a:gd name="connsiteX685" fmla="*/ 705056 w 7251911"/>
              <a:gd name="connsiteY685" fmla="*/ 6733482 h 6858000"/>
              <a:gd name="connsiteX686" fmla="*/ 686282 w 7251911"/>
              <a:gd name="connsiteY686" fmla="*/ 6733482 h 6858000"/>
              <a:gd name="connsiteX687" fmla="*/ 678773 w 7251911"/>
              <a:gd name="connsiteY687" fmla="*/ 6730133 h 6858000"/>
              <a:gd name="connsiteX688" fmla="*/ 663754 w 7251911"/>
              <a:gd name="connsiteY688" fmla="*/ 6731250 h 6858000"/>
              <a:gd name="connsiteX689" fmla="*/ 637471 w 7251911"/>
              <a:gd name="connsiteY689" fmla="*/ 6730133 h 6858000"/>
              <a:gd name="connsiteX690" fmla="*/ 611188 w 7251911"/>
              <a:gd name="connsiteY690" fmla="*/ 6731250 h 6858000"/>
              <a:gd name="connsiteX691" fmla="*/ 592414 w 7251911"/>
              <a:gd name="connsiteY691" fmla="*/ 6731250 h 6858000"/>
              <a:gd name="connsiteX692" fmla="*/ 547357 w 7251911"/>
              <a:gd name="connsiteY692" fmla="*/ 6731250 h 6858000"/>
              <a:gd name="connsiteX693" fmla="*/ 509810 w 7251911"/>
              <a:gd name="connsiteY693" fmla="*/ 6730133 h 6858000"/>
              <a:gd name="connsiteX694" fmla="*/ 494791 w 7251911"/>
              <a:gd name="connsiteY694" fmla="*/ 6724552 h 6858000"/>
              <a:gd name="connsiteX695" fmla="*/ 468508 w 7251911"/>
              <a:gd name="connsiteY695" fmla="*/ 6725668 h 6858000"/>
              <a:gd name="connsiteX696" fmla="*/ 464753 w 7251911"/>
              <a:gd name="connsiteY696" fmla="*/ 6729017 h 6858000"/>
              <a:gd name="connsiteX697" fmla="*/ 476018 w 7251911"/>
              <a:gd name="connsiteY697" fmla="*/ 6731250 h 6858000"/>
              <a:gd name="connsiteX698" fmla="*/ 509810 w 7251911"/>
              <a:gd name="connsiteY698" fmla="*/ 6731250 h 6858000"/>
              <a:gd name="connsiteX699" fmla="*/ 558622 w 7251911"/>
              <a:gd name="connsiteY699" fmla="*/ 6737947 h 6858000"/>
              <a:gd name="connsiteX700" fmla="*/ 581150 w 7251911"/>
              <a:gd name="connsiteY700" fmla="*/ 6737947 h 6858000"/>
              <a:gd name="connsiteX701" fmla="*/ 693792 w 7251911"/>
              <a:gd name="connsiteY701" fmla="*/ 6741296 h 6858000"/>
              <a:gd name="connsiteX702" fmla="*/ 708811 w 7251911"/>
              <a:gd name="connsiteY702" fmla="*/ 6744645 h 6858000"/>
              <a:gd name="connsiteX703" fmla="*/ 644980 w 7251911"/>
              <a:gd name="connsiteY703" fmla="*/ 6745761 h 6858000"/>
              <a:gd name="connsiteX704" fmla="*/ 644980 w 7251911"/>
              <a:gd name="connsiteY704" fmla="*/ 6746878 h 6858000"/>
              <a:gd name="connsiteX705" fmla="*/ 708811 w 7251911"/>
              <a:gd name="connsiteY705" fmla="*/ 6746878 h 6858000"/>
              <a:gd name="connsiteX706" fmla="*/ 768886 w 7251911"/>
              <a:gd name="connsiteY706" fmla="*/ 6746878 h 6858000"/>
              <a:gd name="connsiteX707" fmla="*/ 783905 w 7251911"/>
              <a:gd name="connsiteY707" fmla="*/ 6747994 h 6858000"/>
              <a:gd name="connsiteX708" fmla="*/ 802678 w 7251911"/>
              <a:gd name="connsiteY708" fmla="*/ 6753576 h 6858000"/>
              <a:gd name="connsiteX709" fmla="*/ 832716 w 7251911"/>
              <a:gd name="connsiteY709" fmla="*/ 6754692 h 6858000"/>
              <a:gd name="connsiteX710" fmla="*/ 859000 w 7251911"/>
              <a:gd name="connsiteY710" fmla="*/ 6753576 h 6858000"/>
              <a:gd name="connsiteX711" fmla="*/ 874018 w 7251911"/>
              <a:gd name="connsiteY711" fmla="*/ 6753576 h 6858000"/>
              <a:gd name="connsiteX712" fmla="*/ 862754 w 7251911"/>
              <a:gd name="connsiteY712" fmla="*/ 6758041 h 6858000"/>
              <a:gd name="connsiteX713" fmla="*/ 870263 w 7251911"/>
              <a:gd name="connsiteY713" fmla="*/ 6762506 h 6858000"/>
              <a:gd name="connsiteX714" fmla="*/ 889037 w 7251911"/>
              <a:gd name="connsiteY714" fmla="*/ 6765855 h 6858000"/>
              <a:gd name="connsiteX715" fmla="*/ 900301 w 7251911"/>
              <a:gd name="connsiteY715" fmla="*/ 6766971 h 6858000"/>
              <a:gd name="connsiteX716" fmla="*/ 952868 w 7251911"/>
              <a:gd name="connsiteY716" fmla="*/ 6768088 h 6858000"/>
              <a:gd name="connsiteX717" fmla="*/ 960377 w 7251911"/>
              <a:gd name="connsiteY717" fmla="*/ 6770320 h 6858000"/>
              <a:gd name="connsiteX718" fmla="*/ 952868 w 7251911"/>
              <a:gd name="connsiteY718" fmla="*/ 6772553 h 6858000"/>
              <a:gd name="connsiteX719" fmla="*/ 900301 w 7251911"/>
              <a:gd name="connsiteY719" fmla="*/ 6781483 h 6858000"/>
              <a:gd name="connsiteX720" fmla="*/ 889037 w 7251911"/>
              <a:gd name="connsiteY720" fmla="*/ 6779251 h 6858000"/>
              <a:gd name="connsiteX721" fmla="*/ 874018 w 7251911"/>
              <a:gd name="connsiteY721" fmla="*/ 6771437 h 6858000"/>
              <a:gd name="connsiteX722" fmla="*/ 862754 w 7251911"/>
              <a:gd name="connsiteY722" fmla="*/ 6770320 h 6858000"/>
              <a:gd name="connsiteX723" fmla="*/ 821452 w 7251911"/>
              <a:gd name="connsiteY723" fmla="*/ 6773669 h 6858000"/>
              <a:gd name="connsiteX724" fmla="*/ 795169 w 7251911"/>
              <a:gd name="connsiteY724" fmla="*/ 6774785 h 6858000"/>
              <a:gd name="connsiteX725" fmla="*/ 780150 w 7251911"/>
              <a:gd name="connsiteY725" fmla="*/ 6769204 h 6858000"/>
              <a:gd name="connsiteX726" fmla="*/ 750113 w 7251911"/>
              <a:gd name="connsiteY726" fmla="*/ 6769204 h 6858000"/>
              <a:gd name="connsiteX727" fmla="*/ 742603 w 7251911"/>
              <a:gd name="connsiteY727" fmla="*/ 6774785 h 6858000"/>
              <a:gd name="connsiteX728" fmla="*/ 723829 w 7251911"/>
              <a:gd name="connsiteY728" fmla="*/ 6778134 h 6858000"/>
              <a:gd name="connsiteX729" fmla="*/ 701301 w 7251911"/>
              <a:gd name="connsiteY729" fmla="*/ 6780367 h 6858000"/>
              <a:gd name="connsiteX730" fmla="*/ 671263 w 7251911"/>
              <a:gd name="connsiteY730" fmla="*/ 6775902 h 6858000"/>
              <a:gd name="connsiteX731" fmla="*/ 618697 w 7251911"/>
              <a:gd name="connsiteY731" fmla="*/ 6766971 h 6858000"/>
              <a:gd name="connsiteX732" fmla="*/ 592414 w 7251911"/>
              <a:gd name="connsiteY732" fmla="*/ 6769204 h 6858000"/>
              <a:gd name="connsiteX733" fmla="*/ 562376 w 7251911"/>
              <a:gd name="connsiteY733" fmla="*/ 6773669 h 6858000"/>
              <a:gd name="connsiteX734" fmla="*/ 521074 w 7251911"/>
              <a:gd name="connsiteY734" fmla="*/ 6772553 h 6858000"/>
              <a:gd name="connsiteX735" fmla="*/ 513565 w 7251911"/>
              <a:gd name="connsiteY735" fmla="*/ 6769204 h 6858000"/>
              <a:gd name="connsiteX736" fmla="*/ 449735 w 7251911"/>
              <a:gd name="connsiteY736" fmla="*/ 6774785 h 6858000"/>
              <a:gd name="connsiteX737" fmla="*/ 408433 w 7251911"/>
              <a:gd name="connsiteY737" fmla="*/ 6774785 h 6858000"/>
              <a:gd name="connsiteX738" fmla="*/ 314564 w 7251911"/>
              <a:gd name="connsiteY738" fmla="*/ 6775902 h 6858000"/>
              <a:gd name="connsiteX739" fmla="*/ 288281 w 7251911"/>
              <a:gd name="connsiteY739" fmla="*/ 6777018 h 6858000"/>
              <a:gd name="connsiteX740" fmla="*/ 258244 w 7251911"/>
              <a:gd name="connsiteY740" fmla="*/ 6775902 h 6858000"/>
              <a:gd name="connsiteX741" fmla="*/ 224451 w 7251911"/>
              <a:gd name="connsiteY741" fmla="*/ 6775902 h 6858000"/>
              <a:gd name="connsiteX742" fmla="*/ 220696 w 7251911"/>
              <a:gd name="connsiteY742" fmla="*/ 6769204 h 6858000"/>
              <a:gd name="connsiteX743" fmla="*/ 175640 w 7251911"/>
              <a:gd name="connsiteY743" fmla="*/ 6765855 h 6858000"/>
              <a:gd name="connsiteX744" fmla="*/ 164376 w 7251911"/>
              <a:gd name="connsiteY744" fmla="*/ 6766971 h 6858000"/>
              <a:gd name="connsiteX745" fmla="*/ 156866 w 7251911"/>
              <a:gd name="connsiteY745" fmla="*/ 6763622 h 6858000"/>
              <a:gd name="connsiteX746" fmla="*/ 164376 w 7251911"/>
              <a:gd name="connsiteY746" fmla="*/ 6760273 h 6858000"/>
              <a:gd name="connsiteX747" fmla="*/ 194413 w 7251911"/>
              <a:gd name="connsiteY747" fmla="*/ 6761390 h 6858000"/>
              <a:gd name="connsiteX748" fmla="*/ 228206 w 7251911"/>
              <a:gd name="connsiteY748" fmla="*/ 6759157 h 6858000"/>
              <a:gd name="connsiteX749" fmla="*/ 239470 w 7251911"/>
              <a:gd name="connsiteY749" fmla="*/ 6752459 h 6858000"/>
              <a:gd name="connsiteX750" fmla="*/ 258244 w 7251911"/>
              <a:gd name="connsiteY750" fmla="*/ 6750227 h 6858000"/>
              <a:gd name="connsiteX751" fmla="*/ 303300 w 7251911"/>
              <a:gd name="connsiteY751" fmla="*/ 6754692 h 6858000"/>
              <a:gd name="connsiteX752" fmla="*/ 322074 w 7251911"/>
              <a:gd name="connsiteY752" fmla="*/ 6754692 h 6858000"/>
              <a:gd name="connsiteX753" fmla="*/ 329583 w 7251911"/>
              <a:gd name="connsiteY753" fmla="*/ 6751343 h 6858000"/>
              <a:gd name="connsiteX754" fmla="*/ 325829 w 7251911"/>
              <a:gd name="connsiteY754" fmla="*/ 6745761 h 6858000"/>
              <a:gd name="connsiteX755" fmla="*/ 303300 w 7251911"/>
              <a:gd name="connsiteY755" fmla="*/ 6741296 h 6858000"/>
              <a:gd name="connsiteX756" fmla="*/ 299546 w 7251911"/>
              <a:gd name="connsiteY756" fmla="*/ 6739064 h 6858000"/>
              <a:gd name="connsiteX757" fmla="*/ 307055 w 7251911"/>
              <a:gd name="connsiteY757" fmla="*/ 6737947 h 6858000"/>
              <a:gd name="connsiteX758" fmla="*/ 344602 w 7251911"/>
              <a:gd name="connsiteY758" fmla="*/ 6739064 h 6858000"/>
              <a:gd name="connsiteX759" fmla="*/ 348357 w 7251911"/>
              <a:gd name="connsiteY759" fmla="*/ 6739064 h 6858000"/>
              <a:gd name="connsiteX760" fmla="*/ 348357 w 7251911"/>
              <a:gd name="connsiteY760" fmla="*/ 6736831 h 6858000"/>
              <a:gd name="connsiteX761" fmla="*/ 352112 w 7251911"/>
              <a:gd name="connsiteY761" fmla="*/ 6733482 h 6858000"/>
              <a:gd name="connsiteX762" fmla="*/ 378395 w 7251911"/>
              <a:gd name="connsiteY762" fmla="*/ 6733482 h 6858000"/>
              <a:gd name="connsiteX763" fmla="*/ 344602 w 7251911"/>
              <a:gd name="connsiteY763" fmla="*/ 6730133 h 6858000"/>
              <a:gd name="connsiteX764" fmla="*/ 340848 w 7251911"/>
              <a:gd name="connsiteY764" fmla="*/ 6726784 h 6858000"/>
              <a:gd name="connsiteX765" fmla="*/ 329583 w 7251911"/>
              <a:gd name="connsiteY765" fmla="*/ 6720087 h 6858000"/>
              <a:gd name="connsiteX766" fmla="*/ 314564 w 7251911"/>
              <a:gd name="connsiteY766" fmla="*/ 6720087 h 6858000"/>
              <a:gd name="connsiteX767" fmla="*/ 314564 w 7251911"/>
              <a:gd name="connsiteY767" fmla="*/ 6717854 h 6858000"/>
              <a:gd name="connsiteX768" fmla="*/ 314564 w 7251911"/>
              <a:gd name="connsiteY768" fmla="*/ 6716738 h 6858000"/>
              <a:gd name="connsiteX769" fmla="*/ 385904 w 7251911"/>
              <a:gd name="connsiteY769" fmla="*/ 6712272 h 6858000"/>
              <a:gd name="connsiteX770" fmla="*/ 430961 w 7251911"/>
              <a:gd name="connsiteY770" fmla="*/ 6706691 h 6858000"/>
              <a:gd name="connsiteX771" fmla="*/ 438470 w 7251911"/>
              <a:gd name="connsiteY771" fmla="*/ 6704458 h 6858000"/>
              <a:gd name="connsiteX772" fmla="*/ 427206 w 7251911"/>
              <a:gd name="connsiteY772" fmla="*/ 6702226 h 6858000"/>
              <a:gd name="connsiteX773" fmla="*/ 393414 w 7251911"/>
              <a:gd name="connsiteY773" fmla="*/ 6702226 h 6858000"/>
              <a:gd name="connsiteX774" fmla="*/ 385904 w 7251911"/>
              <a:gd name="connsiteY774" fmla="*/ 6701109 h 6858000"/>
              <a:gd name="connsiteX775" fmla="*/ 389659 w 7251911"/>
              <a:gd name="connsiteY775" fmla="*/ 6698877 h 6858000"/>
              <a:gd name="connsiteX776" fmla="*/ 412187 w 7251911"/>
              <a:gd name="connsiteY776" fmla="*/ 6696644 h 6858000"/>
              <a:gd name="connsiteX777" fmla="*/ 445980 w 7251911"/>
              <a:gd name="connsiteY777" fmla="*/ 6696644 h 6858000"/>
              <a:gd name="connsiteX778" fmla="*/ 449735 w 7251911"/>
              <a:gd name="connsiteY778" fmla="*/ 6692179 h 6858000"/>
              <a:gd name="connsiteX779" fmla="*/ 449735 w 7251911"/>
              <a:gd name="connsiteY779" fmla="*/ 6689947 h 6858000"/>
              <a:gd name="connsiteX780" fmla="*/ 393414 w 7251911"/>
              <a:gd name="connsiteY780" fmla="*/ 6683249 h 6858000"/>
              <a:gd name="connsiteX781" fmla="*/ 261998 w 7251911"/>
              <a:gd name="connsiteY781" fmla="*/ 6685481 h 6858000"/>
              <a:gd name="connsiteX782" fmla="*/ 243225 w 7251911"/>
              <a:gd name="connsiteY782" fmla="*/ 6683249 h 6858000"/>
              <a:gd name="connsiteX783" fmla="*/ 261998 w 7251911"/>
              <a:gd name="connsiteY783" fmla="*/ 6681016 h 6858000"/>
              <a:gd name="connsiteX784" fmla="*/ 307055 w 7251911"/>
              <a:gd name="connsiteY784" fmla="*/ 6678784 h 6858000"/>
              <a:gd name="connsiteX785" fmla="*/ 355866 w 7251911"/>
              <a:gd name="connsiteY785" fmla="*/ 6678784 h 6858000"/>
              <a:gd name="connsiteX786" fmla="*/ 430961 w 7251911"/>
              <a:gd name="connsiteY786" fmla="*/ 6677667 h 6858000"/>
              <a:gd name="connsiteX787" fmla="*/ 558622 w 7251911"/>
              <a:gd name="connsiteY787" fmla="*/ 6663155 h 6858000"/>
              <a:gd name="connsiteX788" fmla="*/ 603678 w 7251911"/>
              <a:gd name="connsiteY788" fmla="*/ 6659806 h 6858000"/>
              <a:gd name="connsiteX789" fmla="*/ 618697 w 7251911"/>
              <a:gd name="connsiteY789" fmla="*/ 6658690 h 6858000"/>
              <a:gd name="connsiteX790" fmla="*/ 603678 w 7251911"/>
              <a:gd name="connsiteY790" fmla="*/ 6656458 h 6858000"/>
              <a:gd name="connsiteX791" fmla="*/ 408433 w 7251911"/>
              <a:gd name="connsiteY791" fmla="*/ 6656458 h 6858000"/>
              <a:gd name="connsiteX792" fmla="*/ 352112 w 7251911"/>
              <a:gd name="connsiteY792" fmla="*/ 6645295 h 6858000"/>
              <a:gd name="connsiteX793" fmla="*/ 352112 w 7251911"/>
              <a:gd name="connsiteY793" fmla="*/ 6643062 h 6858000"/>
              <a:gd name="connsiteX794" fmla="*/ 367131 w 7251911"/>
              <a:gd name="connsiteY794" fmla="*/ 6634132 h 6858000"/>
              <a:gd name="connsiteX795" fmla="*/ 389659 w 7251911"/>
              <a:gd name="connsiteY795" fmla="*/ 6627434 h 6858000"/>
              <a:gd name="connsiteX796" fmla="*/ 423451 w 7251911"/>
              <a:gd name="connsiteY796" fmla="*/ 6614038 h 6858000"/>
              <a:gd name="connsiteX797" fmla="*/ 464753 w 7251911"/>
              <a:gd name="connsiteY797" fmla="*/ 6595061 h 6858000"/>
              <a:gd name="connsiteX798" fmla="*/ 479772 w 7251911"/>
              <a:gd name="connsiteY798" fmla="*/ 6593945 h 6858000"/>
              <a:gd name="connsiteX799" fmla="*/ 521074 w 7251911"/>
              <a:gd name="connsiteY799" fmla="*/ 6591712 h 6858000"/>
              <a:gd name="connsiteX800" fmla="*/ 536093 w 7251911"/>
              <a:gd name="connsiteY800" fmla="*/ 6590596 h 6858000"/>
              <a:gd name="connsiteX801" fmla="*/ 566131 w 7251911"/>
              <a:gd name="connsiteY801" fmla="*/ 6590596 h 6858000"/>
              <a:gd name="connsiteX802" fmla="*/ 618697 w 7251911"/>
              <a:gd name="connsiteY802" fmla="*/ 6593945 h 6858000"/>
              <a:gd name="connsiteX803" fmla="*/ 631816 w 7251911"/>
              <a:gd name="connsiteY803" fmla="*/ 6593555 h 6858000"/>
              <a:gd name="connsiteX804" fmla="*/ 633716 w 7251911"/>
              <a:gd name="connsiteY804" fmla="*/ 6591754 h 6858000"/>
              <a:gd name="connsiteX805" fmla="*/ 577395 w 7251911"/>
              <a:gd name="connsiteY805" fmla="*/ 6576568 h 6858000"/>
              <a:gd name="connsiteX806" fmla="*/ 536093 w 7251911"/>
              <a:gd name="connsiteY806" fmla="*/ 6561382 h 6858000"/>
              <a:gd name="connsiteX807" fmla="*/ 528584 w 7251911"/>
              <a:gd name="connsiteY807" fmla="*/ 6546196 h 6858000"/>
              <a:gd name="connsiteX808" fmla="*/ 543603 w 7251911"/>
              <a:gd name="connsiteY808" fmla="*/ 6542400 h 6858000"/>
              <a:gd name="connsiteX809" fmla="*/ 618697 w 7251911"/>
              <a:gd name="connsiteY809" fmla="*/ 6542400 h 6858000"/>
              <a:gd name="connsiteX810" fmla="*/ 750113 w 7251911"/>
              <a:gd name="connsiteY810" fmla="*/ 6508232 h 6858000"/>
              <a:gd name="connsiteX811" fmla="*/ 798924 w 7251911"/>
              <a:gd name="connsiteY811" fmla="*/ 6496842 h 6858000"/>
              <a:gd name="connsiteX812" fmla="*/ 851490 w 7251911"/>
              <a:gd name="connsiteY812" fmla="*/ 6500639 h 6858000"/>
              <a:gd name="connsiteX813" fmla="*/ 907811 w 7251911"/>
              <a:gd name="connsiteY813" fmla="*/ 6512028 h 6858000"/>
              <a:gd name="connsiteX814" fmla="*/ 997924 w 7251911"/>
              <a:gd name="connsiteY814" fmla="*/ 6504435 h 6858000"/>
              <a:gd name="connsiteX815" fmla="*/ 1007813 w 7251911"/>
              <a:gd name="connsiteY815" fmla="*/ 6504435 h 6858000"/>
              <a:gd name="connsiteX816" fmla="*/ 1006036 w 7251911"/>
              <a:gd name="connsiteY816" fmla="*/ 6502508 h 6858000"/>
              <a:gd name="connsiteX817" fmla="*/ 1018242 w 7251911"/>
              <a:gd name="connsiteY817" fmla="*/ 6500195 h 6858000"/>
              <a:gd name="connsiteX818" fmla="*/ 1052045 w 7251911"/>
              <a:gd name="connsiteY818" fmla="*/ 6496493 h 6858000"/>
              <a:gd name="connsiteX819" fmla="*/ 1085848 w 7251911"/>
              <a:gd name="connsiteY819" fmla="*/ 6496493 h 6858000"/>
              <a:gd name="connsiteX820" fmla="*/ 1100871 w 7251911"/>
              <a:gd name="connsiteY820" fmla="*/ 6495259 h 6858000"/>
              <a:gd name="connsiteX821" fmla="*/ 1063313 w 7251911"/>
              <a:gd name="connsiteY821" fmla="*/ 6494025 h 6858000"/>
              <a:gd name="connsiteX822" fmla="*/ 1070824 w 7251911"/>
              <a:gd name="connsiteY822" fmla="*/ 6485387 h 6858000"/>
              <a:gd name="connsiteX823" fmla="*/ 1093360 w 7251911"/>
              <a:gd name="connsiteY823" fmla="*/ 6482919 h 6858000"/>
              <a:gd name="connsiteX824" fmla="*/ 1097115 w 7251911"/>
              <a:gd name="connsiteY824" fmla="*/ 6479217 h 6858000"/>
              <a:gd name="connsiteX825" fmla="*/ 1089604 w 7251911"/>
              <a:gd name="connsiteY825" fmla="*/ 6477983 h 6858000"/>
              <a:gd name="connsiteX826" fmla="*/ 1037022 w 7251911"/>
              <a:gd name="connsiteY826" fmla="*/ 6479217 h 6858000"/>
              <a:gd name="connsiteX827" fmla="*/ 1003219 w 7251911"/>
              <a:gd name="connsiteY827" fmla="*/ 6479217 h 6858000"/>
              <a:gd name="connsiteX828" fmla="*/ 969416 w 7251911"/>
              <a:gd name="connsiteY828" fmla="*/ 6475515 h 6858000"/>
              <a:gd name="connsiteX829" fmla="*/ 946881 w 7251911"/>
              <a:gd name="connsiteY829" fmla="*/ 6469345 h 6858000"/>
              <a:gd name="connsiteX830" fmla="*/ 928102 w 7251911"/>
              <a:gd name="connsiteY830" fmla="*/ 6465643 h 6858000"/>
              <a:gd name="connsiteX831" fmla="*/ 909323 w 7251911"/>
              <a:gd name="connsiteY831" fmla="*/ 6465643 h 6858000"/>
              <a:gd name="connsiteX832" fmla="*/ 901811 w 7251911"/>
              <a:gd name="connsiteY832" fmla="*/ 6459473 h 6858000"/>
              <a:gd name="connsiteX833" fmla="*/ 920590 w 7251911"/>
              <a:gd name="connsiteY833" fmla="*/ 6454537 h 6858000"/>
              <a:gd name="connsiteX834" fmla="*/ 965660 w 7251911"/>
              <a:gd name="connsiteY834" fmla="*/ 6454537 h 6858000"/>
              <a:gd name="connsiteX835" fmla="*/ 1014487 w 7251911"/>
              <a:gd name="connsiteY835" fmla="*/ 6454537 h 6858000"/>
              <a:gd name="connsiteX836" fmla="*/ 1055801 w 7251911"/>
              <a:gd name="connsiteY836" fmla="*/ 6452069 h 6858000"/>
              <a:gd name="connsiteX837" fmla="*/ 1070824 w 7251911"/>
              <a:gd name="connsiteY837" fmla="*/ 6442197 h 6858000"/>
              <a:gd name="connsiteX838" fmla="*/ 1089604 w 7251911"/>
              <a:gd name="connsiteY838" fmla="*/ 6436026 h 6858000"/>
              <a:gd name="connsiteX839" fmla="*/ 1130918 w 7251911"/>
              <a:gd name="connsiteY839" fmla="*/ 6437260 h 6858000"/>
              <a:gd name="connsiteX840" fmla="*/ 1149697 w 7251911"/>
              <a:gd name="connsiteY840" fmla="*/ 6434792 h 6858000"/>
              <a:gd name="connsiteX841" fmla="*/ 1164721 w 7251911"/>
              <a:gd name="connsiteY841" fmla="*/ 6432324 h 6858000"/>
              <a:gd name="connsiteX842" fmla="*/ 1209791 w 7251911"/>
              <a:gd name="connsiteY842" fmla="*/ 6432324 h 6858000"/>
              <a:gd name="connsiteX843" fmla="*/ 1254861 w 7251911"/>
              <a:gd name="connsiteY843" fmla="*/ 6429856 h 6858000"/>
              <a:gd name="connsiteX844" fmla="*/ 1314955 w 7251911"/>
              <a:gd name="connsiteY844" fmla="*/ 6427388 h 6858000"/>
              <a:gd name="connsiteX845" fmla="*/ 1322467 w 7251911"/>
              <a:gd name="connsiteY845" fmla="*/ 6427388 h 6858000"/>
              <a:gd name="connsiteX846" fmla="*/ 1329979 w 7251911"/>
              <a:gd name="connsiteY846" fmla="*/ 6423686 h 6858000"/>
              <a:gd name="connsiteX847" fmla="*/ 1344944 w 7251911"/>
              <a:gd name="connsiteY847" fmla="*/ 6426145 h 6858000"/>
              <a:gd name="connsiteX848" fmla="*/ 1354623 w 7251911"/>
              <a:gd name="connsiteY848" fmla="*/ 6424709 h 6858000"/>
              <a:gd name="connsiteX849" fmla="*/ 1527340 w 7251911"/>
              <a:gd name="connsiteY849" fmla="*/ 6417117 h 6858000"/>
              <a:gd name="connsiteX850" fmla="*/ 1471020 w 7251911"/>
              <a:gd name="connsiteY850" fmla="*/ 6405727 h 6858000"/>
              <a:gd name="connsiteX851" fmla="*/ 1467265 w 7251911"/>
              <a:gd name="connsiteY851" fmla="*/ 6386745 h 6858000"/>
              <a:gd name="connsiteX852" fmla="*/ 1459755 w 7251911"/>
              <a:gd name="connsiteY852" fmla="*/ 6379152 h 6858000"/>
              <a:gd name="connsiteX853" fmla="*/ 1384661 w 7251911"/>
              <a:gd name="connsiteY853" fmla="*/ 6401931 h 6858000"/>
              <a:gd name="connsiteX854" fmla="*/ 1358378 w 7251911"/>
              <a:gd name="connsiteY854" fmla="*/ 6398134 h 6858000"/>
              <a:gd name="connsiteX855" fmla="*/ 1268264 w 7251911"/>
              <a:gd name="connsiteY855" fmla="*/ 6398134 h 6858000"/>
              <a:gd name="connsiteX856" fmla="*/ 1204434 w 7251911"/>
              <a:gd name="connsiteY856" fmla="*/ 6390541 h 6858000"/>
              <a:gd name="connsiteX857" fmla="*/ 1136849 w 7251911"/>
              <a:gd name="connsiteY857" fmla="*/ 6390541 h 6858000"/>
              <a:gd name="connsiteX858" fmla="*/ 1069264 w 7251911"/>
              <a:gd name="connsiteY858" fmla="*/ 6390541 h 6858000"/>
              <a:gd name="connsiteX859" fmla="*/ 1088038 w 7251911"/>
              <a:gd name="connsiteY859" fmla="*/ 6379152 h 6858000"/>
              <a:gd name="connsiteX860" fmla="*/ 1148113 w 7251911"/>
              <a:gd name="connsiteY860" fmla="*/ 6379152 h 6858000"/>
              <a:gd name="connsiteX861" fmla="*/ 1163132 w 7251911"/>
              <a:gd name="connsiteY861" fmla="*/ 6375355 h 6858000"/>
              <a:gd name="connsiteX862" fmla="*/ 1118076 w 7251911"/>
              <a:gd name="connsiteY862" fmla="*/ 6318408 h 6858000"/>
              <a:gd name="connsiteX863" fmla="*/ 1099302 w 7251911"/>
              <a:gd name="connsiteY863" fmla="*/ 6310815 h 6858000"/>
              <a:gd name="connsiteX864" fmla="*/ 1069264 w 7251911"/>
              <a:gd name="connsiteY864" fmla="*/ 6307019 h 6858000"/>
              <a:gd name="connsiteX865" fmla="*/ 1050491 w 7251911"/>
              <a:gd name="connsiteY865" fmla="*/ 6307019 h 6858000"/>
              <a:gd name="connsiteX866" fmla="*/ 1035472 w 7251911"/>
              <a:gd name="connsiteY866" fmla="*/ 6310815 h 6858000"/>
              <a:gd name="connsiteX867" fmla="*/ 1024207 w 7251911"/>
              <a:gd name="connsiteY867" fmla="*/ 6307019 h 6858000"/>
              <a:gd name="connsiteX868" fmla="*/ 1035472 w 7251911"/>
              <a:gd name="connsiteY868" fmla="*/ 6299426 h 6858000"/>
              <a:gd name="connsiteX869" fmla="*/ 1065509 w 7251911"/>
              <a:gd name="connsiteY869" fmla="*/ 6299426 h 6858000"/>
              <a:gd name="connsiteX870" fmla="*/ 1076774 w 7251911"/>
              <a:gd name="connsiteY870" fmla="*/ 6276647 h 6858000"/>
              <a:gd name="connsiteX871" fmla="*/ 1076774 w 7251911"/>
              <a:gd name="connsiteY871" fmla="*/ 6269054 h 6858000"/>
              <a:gd name="connsiteX872" fmla="*/ 1035472 w 7251911"/>
              <a:gd name="connsiteY872" fmla="*/ 6246276 h 6858000"/>
              <a:gd name="connsiteX873" fmla="*/ 1031717 w 7251911"/>
              <a:gd name="connsiteY873" fmla="*/ 6246276 h 6858000"/>
              <a:gd name="connsiteX874" fmla="*/ 997924 w 7251911"/>
              <a:gd name="connsiteY874" fmla="*/ 6246276 h 6858000"/>
              <a:gd name="connsiteX875" fmla="*/ 979151 w 7251911"/>
              <a:gd name="connsiteY875" fmla="*/ 6246276 h 6858000"/>
              <a:gd name="connsiteX876" fmla="*/ 964132 w 7251911"/>
              <a:gd name="connsiteY876" fmla="*/ 6253869 h 6858000"/>
              <a:gd name="connsiteX877" fmla="*/ 937849 w 7251911"/>
              <a:gd name="connsiteY877" fmla="*/ 6253869 h 6858000"/>
              <a:gd name="connsiteX878" fmla="*/ 904056 w 7251911"/>
              <a:gd name="connsiteY878" fmla="*/ 6246276 h 6858000"/>
              <a:gd name="connsiteX879" fmla="*/ 870264 w 7251911"/>
              <a:gd name="connsiteY879" fmla="*/ 6246276 h 6858000"/>
              <a:gd name="connsiteX880" fmla="*/ 836471 w 7251911"/>
              <a:gd name="connsiteY880" fmla="*/ 6253869 h 6858000"/>
              <a:gd name="connsiteX881" fmla="*/ 821452 w 7251911"/>
              <a:gd name="connsiteY881" fmla="*/ 6257665 h 6858000"/>
              <a:gd name="connsiteX882" fmla="*/ 810188 w 7251911"/>
              <a:gd name="connsiteY882" fmla="*/ 6257665 h 6858000"/>
              <a:gd name="connsiteX883" fmla="*/ 750113 w 7251911"/>
              <a:gd name="connsiteY883" fmla="*/ 6253869 h 6858000"/>
              <a:gd name="connsiteX884" fmla="*/ 746358 w 7251911"/>
              <a:gd name="connsiteY884" fmla="*/ 6238683 h 6858000"/>
              <a:gd name="connsiteX885" fmla="*/ 738848 w 7251911"/>
              <a:gd name="connsiteY885" fmla="*/ 6246276 h 6858000"/>
              <a:gd name="connsiteX886" fmla="*/ 716320 w 7251911"/>
              <a:gd name="connsiteY886" fmla="*/ 6246276 h 6858000"/>
              <a:gd name="connsiteX887" fmla="*/ 712565 w 7251911"/>
              <a:gd name="connsiteY887" fmla="*/ 6231090 h 6858000"/>
              <a:gd name="connsiteX888" fmla="*/ 705056 w 7251911"/>
              <a:gd name="connsiteY888" fmla="*/ 6238683 h 6858000"/>
              <a:gd name="connsiteX889" fmla="*/ 686282 w 7251911"/>
              <a:gd name="connsiteY889" fmla="*/ 6238683 h 6858000"/>
              <a:gd name="connsiteX890" fmla="*/ 678773 w 7251911"/>
              <a:gd name="connsiteY890" fmla="*/ 6227293 h 6858000"/>
              <a:gd name="connsiteX891" fmla="*/ 663754 w 7251911"/>
              <a:gd name="connsiteY891" fmla="*/ 6231090 h 6858000"/>
              <a:gd name="connsiteX892" fmla="*/ 637471 w 7251911"/>
              <a:gd name="connsiteY892" fmla="*/ 6227293 h 6858000"/>
              <a:gd name="connsiteX893" fmla="*/ 611188 w 7251911"/>
              <a:gd name="connsiteY893" fmla="*/ 6231090 h 6858000"/>
              <a:gd name="connsiteX894" fmla="*/ 592414 w 7251911"/>
              <a:gd name="connsiteY894" fmla="*/ 6231090 h 6858000"/>
              <a:gd name="connsiteX895" fmla="*/ 547358 w 7251911"/>
              <a:gd name="connsiteY895" fmla="*/ 6231090 h 6858000"/>
              <a:gd name="connsiteX896" fmla="*/ 509810 w 7251911"/>
              <a:gd name="connsiteY896" fmla="*/ 6227293 h 6858000"/>
              <a:gd name="connsiteX897" fmla="*/ 494791 w 7251911"/>
              <a:gd name="connsiteY897" fmla="*/ 6208311 h 6858000"/>
              <a:gd name="connsiteX898" fmla="*/ 468508 w 7251911"/>
              <a:gd name="connsiteY898" fmla="*/ 6212107 h 6858000"/>
              <a:gd name="connsiteX899" fmla="*/ 464754 w 7251911"/>
              <a:gd name="connsiteY899" fmla="*/ 6223497 h 6858000"/>
              <a:gd name="connsiteX900" fmla="*/ 476018 w 7251911"/>
              <a:gd name="connsiteY900" fmla="*/ 6231090 h 6858000"/>
              <a:gd name="connsiteX901" fmla="*/ 509810 w 7251911"/>
              <a:gd name="connsiteY901" fmla="*/ 6231090 h 6858000"/>
              <a:gd name="connsiteX902" fmla="*/ 558622 w 7251911"/>
              <a:gd name="connsiteY902" fmla="*/ 6253869 h 6858000"/>
              <a:gd name="connsiteX903" fmla="*/ 581150 w 7251911"/>
              <a:gd name="connsiteY903" fmla="*/ 6253869 h 6858000"/>
              <a:gd name="connsiteX904" fmla="*/ 693792 w 7251911"/>
              <a:gd name="connsiteY904" fmla="*/ 6265258 h 6858000"/>
              <a:gd name="connsiteX905" fmla="*/ 708811 w 7251911"/>
              <a:gd name="connsiteY905" fmla="*/ 6276647 h 6858000"/>
              <a:gd name="connsiteX906" fmla="*/ 644980 w 7251911"/>
              <a:gd name="connsiteY906" fmla="*/ 6280444 h 6858000"/>
              <a:gd name="connsiteX907" fmla="*/ 644980 w 7251911"/>
              <a:gd name="connsiteY907" fmla="*/ 6284240 h 6858000"/>
              <a:gd name="connsiteX908" fmla="*/ 708811 w 7251911"/>
              <a:gd name="connsiteY908" fmla="*/ 6284240 h 6858000"/>
              <a:gd name="connsiteX909" fmla="*/ 768886 w 7251911"/>
              <a:gd name="connsiteY909" fmla="*/ 6284240 h 6858000"/>
              <a:gd name="connsiteX910" fmla="*/ 783905 w 7251911"/>
              <a:gd name="connsiteY910" fmla="*/ 6288037 h 6858000"/>
              <a:gd name="connsiteX911" fmla="*/ 802679 w 7251911"/>
              <a:gd name="connsiteY911" fmla="*/ 6307019 h 6858000"/>
              <a:gd name="connsiteX912" fmla="*/ 832717 w 7251911"/>
              <a:gd name="connsiteY912" fmla="*/ 6310815 h 6858000"/>
              <a:gd name="connsiteX913" fmla="*/ 859000 w 7251911"/>
              <a:gd name="connsiteY913" fmla="*/ 6307019 h 6858000"/>
              <a:gd name="connsiteX914" fmla="*/ 874019 w 7251911"/>
              <a:gd name="connsiteY914" fmla="*/ 6307019 h 6858000"/>
              <a:gd name="connsiteX915" fmla="*/ 862754 w 7251911"/>
              <a:gd name="connsiteY915" fmla="*/ 6322205 h 6858000"/>
              <a:gd name="connsiteX916" fmla="*/ 870264 w 7251911"/>
              <a:gd name="connsiteY916" fmla="*/ 6337391 h 6858000"/>
              <a:gd name="connsiteX917" fmla="*/ 889037 w 7251911"/>
              <a:gd name="connsiteY917" fmla="*/ 6348780 h 6858000"/>
              <a:gd name="connsiteX918" fmla="*/ 900302 w 7251911"/>
              <a:gd name="connsiteY918" fmla="*/ 6352577 h 6858000"/>
              <a:gd name="connsiteX919" fmla="*/ 952868 w 7251911"/>
              <a:gd name="connsiteY919" fmla="*/ 6356373 h 6858000"/>
              <a:gd name="connsiteX920" fmla="*/ 960377 w 7251911"/>
              <a:gd name="connsiteY920" fmla="*/ 6363966 h 6858000"/>
              <a:gd name="connsiteX921" fmla="*/ 952868 w 7251911"/>
              <a:gd name="connsiteY921" fmla="*/ 6371559 h 6858000"/>
              <a:gd name="connsiteX922" fmla="*/ 900302 w 7251911"/>
              <a:gd name="connsiteY922" fmla="*/ 6401931 h 6858000"/>
              <a:gd name="connsiteX923" fmla="*/ 889037 w 7251911"/>
              <a:gd name="connsiteY923" fmla="*/ 6394338 h 6858000"/>
              <a:gd name="connsiteX924" fmla="*/ 874019 w 7251911"/>
              <a:gd name="connsiteY924" fmla="*/ 6367762 h 6858000"/>
              <a:gd name="connsiteX925" fmla="*/ 862754 w 7251911"/>
              <a:gd name="connsiteY925" fmla="*/ 6363966 h 6858000"/>
              <a:gd name="connsiteX926" fmla="*/ 821452 w 7251911"/>
              <a:gd name="connsiteY926" fmla="*/ 6375355 h 6858000"/>
              <a:gd name="connsiteX927" fmla="*/ 795169 w 7251911"/>
              <a:gd name="connsiteY927" fmla="*/ 6379152 h 6858000"/>
              <a:gd name="connsiteX928" fmla="*/ 780150 w 7251911"/>
              <a:gd name="connsiteY928" fmla="*/ 6360170 h 6858000"/>
              <a:gd name="connsiteX929" fmla="*/ 750113 w 7251911"/>
              <a:gd name="connsiteY929" fmla="*/ 6360170 h 6858000"/>
              <a:gd name="connsiteX930" fmla="*/ 742603 w 7251911"/>
              <a:gd name="connsiteY930" fmla="*/ 6379152 h 6858000"/>
              <a:gd name="connsiteX931" fmla="*/ 723830 w 7251911"/>
              <a:gd name="connsiteY931" fmla="*/ 6390541 h 6858000"/>
              <a:gd name="connsiteX932" fmla="*/ 701301 w 7251911"/>
              <a:gd name="connsiteY932" fmla="*/ 6398134 h 6858000"/>
              <a:gd name="connsiteX933" fmla="*/ 671263 w 7251911"/>
              <a:gd name="connsiteY933" fmla="*/ 6382948 h 6858000"/>
              <a:gd name="connsiteX934" fmla="*/ 618697 w 7251911"/>
              <a:gd name="connsiteY934" fmla="*/ 6352577 h 6858000"/>
              <a:gd name="connsiteX935" fmla="*/ 592414 w 7251911"/>
              <a:gd name="connsiteY935" fmla="*/ 6360170 h 6858000"/>
              <a:gd name="connsiteX936" fmla="*/ 562376 w 7251911"/>
              <a:gd name="connsiteY936" fmla="*/ 6375355 h 6858000"/>
              <a:gd name="connsiteX937" fmla="*/ 521074 w 7251911"/>
              <a:gd name="connsiteY937" fmla="*/ 6371559 h 6858000"/>
              <a:gd name="connsiteX938" fmla="*/ 513565 w 7251911"/>
              <a:gd name="connsiteY938" fmla="*/ 6360170 h 6858000"/>
              <a:gd name="connsiteX939" fmla="*/ 449735 w 7251911"/>
              <a:gd name="connsiteY939" fmla="*/ 6379152 h 6858000"/>
              <a:gd name="connsiteX940" fmla="*/ 408432 w 7251911"/>
              <a:gd name="connsiteY940" fmla="*/ 6379152 h 6858000"/>
              <a:gd name="connsiteX941" fmla="*/ 314564 w 7251911"/>
              <a:gd name="connsiteY941" fmla="*/ 6382948 h 6858000"/>
              <a:gd name="connsiteX942" fmla="*/ 288281 w 7251911"/>
              <a:gd name="connsiteY942" fmla="*/ 6386745 h 6858000"/>
              <a:gd name="connsiteX943" fmla="*/ 258243 w 7251911"/>
              <a:gd name="connsiteY943" fmla="*/ 6382948 h 6858000"/>
              <a:gd name="connsiteX944" fmla="*/ 224451 w 7251911"/>
              <a:gd name="connsiteY944" fmla="*/ 6382948 h 6858000"/>
              <a:gd name="connsiteX945" fmla="*/ 220696 w 7251911"/>
              <a:gd name="connsiteY945" fmla="*/ 6360170 h 6858000"/>
              <a:gd name="connsiteX946" fmla="*/ 175639 w 7251911"/>
              <a:gd name="connsiteY946" fmla="*/ 6348780 h 6858000"/>
              <a:gd name="connsiteX947" fmla="*/ 164375 w 7251911"/>
              <a:gd name="connsiteY947" fmla="*/ 6352577 h 6858000"/>
              <a:gd name="connsiteX948" fmla="*/ 156866 w 7251911"/>
              <a:gd name="connsiteY948" fmla="*/ 6341187 h 6858000"/>
              <a:gd name="connsiteX949" fmla="*/ 164375 w 7251911"/>
              <a:gd name="connsiteY949" fmla="*/ 6329798 h 6858000"/>
              <a:gd name="connsiteX950" fmla="*/ 194413 w 7251911"/>
              <a:gd name="connsiteY950" fmla="*/ 6333594 h 6858000"/>
              <a:gd name="connsiteX951" fmla="*/ 228206 w 7251911"/>
              <a:gd name="connsiteY951" fmla="*/ 6326001 h 6858000"/>
              <a:gd name="connsiteX952" fmla="*/ 239470 w 7251911"/>
              <a:gd name="connsiteY952" fmla="*/ 6303223 h 6858000"/>
              <a:gd name="connsiteX953" fmla="*/ 258243 w 7251911"/>
              <a:gd name="connsiteY953" fmla="*/ 6295630 h 6858000"/>
              <a:gd name="connsiteX954" fmla="*/ 303300 w 7251911"/>
              <a:gd name="connsiteY954" fmla="*/ 6310815 h 6858000"/>
              <a:gd name="connsiteX955" fmla="*/ 322074 w 7251911"/>
              <a:gd name="connsiteY955" fmla="*/ 6310815 h 6858000"/>
              <a:gd name="connsiteX956" fmla="*/ 329583 w 7251911"/>
              <a:gd name="connsiteY956" fmla="*/ 6299426 h 6858000"/>
              <a:gd name="connsiteX957" fmla="*/ 325828 w 7251911"/>
              <a:gd name="connsiteY957" fmla="*/ 6280444 h 6858000"/>
              <a:gd name="connsiteX958" fmla="*/ 303300 w 7251911"/>
              <a:gd name="connsiteY958" fmla="*/ 6265258 h 6858000"/>
              <a:gd name="connsiteX959" fmla="*/ 299545 w 7251911"/>
              <a:gd name="connsiteY959" fmla="*/ 6257665 h 6858000"/>
              <a:gd name="connsiteX960" fmla="*/ 307055 w 7251911"/>
              <a:gd name="connsiteY960" fmla="*/ 6253869 h 6858000"/>
              <a:gd name="connsiteX961" fmla="*/ 344602 w 7251911"/>
              <a:gd name="connsiteY961" fmla="*/ 6257665 h 6858000"/>
              <a:gd name="connsiteX962" fmla="*/ 348357 w 7251911"/>
              <a:gd name="connsiteY962" fmla="*/ 6257665 h 6858000"/>
              <a:gd name="connsiteX963" fmla="*/ 348357 w 7251911"/>
              <a:gd name="connsiteY963" fmla="*/ 6250072 h 6858000"/>
              <a:gd name="connsiteX964" fmla="*/ 352111 w 7251911"/>
              <a:gd name="connsiteY964" fmla="*/ 6238683 h 6858000"/>
              <a:gd name="connsiteX965" fmla="*/ 378394 w 7251911"/>
              <a:gd name="connsiteY965" fmla="*/ 6238683 h 6858000"/>
              <a:gd name="connsiteX966" fmla="*/ 344602 w 7251911"/>
              <a:gd name="connsiteY966" fmla="*/ 6227293 h 6858000"/>
              <a:gd name="connsiteX967" fmla="*/ 340847 w 7251911"/>
              <a:gd name="connsiteY967" fmla="*/ 6215904 h 6858000"/>
              <a:gd name="connsiteX968" fmla="*/ 329583 w 7251911"/>
              <a:gd name="connsiteY968" fmla="*/ 6193125 h 6858000"/>
              <a:gd name="connsiteX969" fmla="*/ 314564 w 7251911"/>
              <a:gd name="connsiteY969" fmla="*/ 6193125 h 6858000"/>
              <a:gd name="connsiteX970" fmla="*/ 314564 w 7251911"/>
              <a:gd name="connsiteY970" fmla="*/ 6185532 h 6858000"/>
              <a:gd name="connsiteX971" fmla="*/ 314564 w 7251911"/>
              <a:gd name="connsiteY971" fmla="*/ 6181736 h 6858000"/>
              <a:gd name="connsiteX972" fmla="*/ 385904 w 7251911"/>
              <a:gd name="connsiteY972" fmla="*/ 6166550 h 6858000"/>
              <a:gd name="connsiteX973" fmla="*/ 430961 w 7251911"/>
              <a:gd name="connsiteY973" fmla="*/ 6147568 h 6858000"/>
              <a:gd name="connsiteX974" fmla="*/ 438471 w 7251911"/>
              <a:gd name="connsiteY974" fmla="*/ 6139975 h 6858000"/>
              <a:gd name="connsiteX975" fmla="*/ 427206 w 7251911"/>
              <a:gd name="connsiteY975" fmla="*/ 6132382 h 6858000"/>
              <a:gd name="connsiteX976" fmla="*/ 393413 w 7251911"/>
              <a:gd name="connsiteY976" fmla="*/ 6132382 h 6858000"/>
              <a:gd name="connsiteX977" fmla="*/ 385904 w 7251911"/>
              <a:gd name="connsiteY977" fmla="*/ 6128585 h 6858000"/>
              <a:gd name="connsiteX978" fmla="*/ 389659 w 7251911"/>
              <a:gd name="connsiteY978" fmla="*/ 6120992 h 6858000"/>
              <a:gd name="connsiteX979" fmla="*/ 412187 w 7251911"/>
              <a:gd name="connsiteY979" fmla="*/ 6113399 h 6858000"/>
              <a:gd name="connsiteX980" fmla="*/ 445980 w 7251911"/>
              <a:gd name="connsiteY980" fmla="*/ 6113399 h 6858000"/>
              <a:gd name="connsiteX981" fmla="*/ 449735 w 7251911"/>
              <a:gd name="connsiteY981" fmla="*/ 6098213 h 6858000"/>
              <a:gd name="connsiteX982" fmla="*/ 449735 w 7251911"/>
              <a:gd name="connsiteY982" fmla="*/ 6090621 h 6858000"/>
              <a:gd name="connsiteX983" fmla="*/ 393413 w 7251911"/>
              <a:gd name="connsiteY983" fmla="*/ 6067842 h 6858000"/>
              <a:gd name="connsiteX984" fmla="*/ 261998 w 7251911"/>
              <a:gd name="connsiteY984" fmla="*/ 6075435 h 6858000"/>
              <a:gd name="connsiteX985" fmla="*/ 243224 w 7251911"/>
              <a:gd name="connsiteY985" fmla="*/ 6067842 h 6858000"/>
              <a:gd name="connsiteX986" fmla="*/ 261998 w 7251911"/>
              <a:gd name="connsiteY986" fmla="*/ 6060249 h 6858000"/>
              <a:gd name="connsiteX987" fmla="*/ 307055 w 7251911"/>
              <a:gd name="connsiteY987" fmla="*/ 6052656 h 6858000"/>
              <a:gd name="connsiteX988" fmla="*/ 355866 w 7251911"/>
              <a:gd name="connsiteY988" fmla="*/ 6052656 h 6858000"/>
              <a:gd name="connsiteX989" fmla="*/ 430961 w 7251911"/>
              <a:gd name="connsiteY989" fmla="*/ 6048859 h 6858000"/>
              <a:gd name="connsiteX990" fmla="*/ 558622 w 7251911"/>
              <a:gd name="connsiteY990" fmla="*/ 5999505 h 6858000"/>
              <a:gd name="connsiteX991" fmla="*/ 603678 w 7251911"/>
              <a:gd name="connsiteY991" fmla="*/ 5988116 h 6858000"/>
              <a:gd name="connsiteX992" fmla="*/ 618697 w 7251911"/>
              <a:gd name="connsiteY992" fmla="*/ 5984320 h 6858000"/>
              <a:gd name="connsiteX993" fmla="*/ 603678 w 7251911"/>
              <a:gd name="connsiteY993" fmla="*/ 5976727 h 6858000"/>
              <a:gd name="connsiteX994" fmla="*/ 408432 w 7251911"/>
              <a:gd name="connsiteY994" fmla="*/ 5976727 h 6858000"/>
              <a:gd name="connsiteX995" fmla="*/ 352111 w 7251911"/>
              <a:gd name="connsiteY995" fmla="*/ 5938762 h 6858000"/>
              <a:gd name="connsiteX996" fmla="*/ 352111 w 7251911"/>
              <a:gd name="connsiteY996" fmla="*/ 5931169 h 6858000"/>
              <a:gd name="connsiteX997" fmla="*/ 367130 w 7251911"/>
              <a:gd name="connsiteY997" fmla="*/ 5900797 h 6858000"/>
              <a:gd name="connsiteX998" fmla="*/ 389659 w 7251911"/>
              <a:gd name="connsiteY998" fmla="*/ 5878018 h 6858000"/>
              <a:gd name="connsiteX999" fmla="*/ 423452 w 7251911"/>
              <a:gd name="connsiteY999" fmla="*/ 5832461 h 6858000"/>
              <a:gd name="connsiteX1000" fmla="*/ 464754 w 7251911"/>
              <a:gd name="connsiteY1000" fmla="*/ 5767921 h 6858000"/>
              <a:gd name="connsiteX1001" fmla="*/ 479772 w 7251911"/>
              <a:gd name="connsiteY1001" fmla="*/ 5764125 h 6858000"/>
              <a:gd name="connsiteX1002" fmla="*/ 521074 w 7251911"/>
              <a:gd name="connsiteY1002" fmla="*/ 5756532 h 6858000"/>
              <a:gd name="connsiteX1003" fmla="*/ 536093 w 7251911"/>
              <a:gd name="connsiteY1003" fmla="*/ 5752735 h 6858000"/>
              <a:gd name="connsiteX1004" fmla="*/ 566131 w 7251911"/>
              <a:gd name="connsiteY1004" fmla="*/ 5752735 h 6858000"/>
              <a:gd name="connsiteX1005" fmla="*/ 618697 w 7251911"/>
              <a:gd name="connsiteY1005" fmla="*/ 5764125 h 6858000"/>
              <a:gd name="connsiteX1006" fmla="*/ 656245 w 7251911"/>
              <a:gd name="connsiteY1006" fmla="*/ 5760328 h 6858000"/>
              <a:gd name="connsiteX1007" fmla="*/ 688160 w 7251911"/>
              <a:gd name="connsiteY1007" fmla="*/ 5745617 h 6858000"/>
              <a:gd name="connsiteX1008" fmla="*/ 703517 w 7251911"/>
              <a:gd name="connsiteY1008" fmla="*/ 5739908 h 6858000"/>
              <a:gd name="connsiteX1009" fmla="*/ 695462 w 7251911"/>
              <a:gd name="connsiteY1009" fmla="*/ 5734949 h 6858000"/>
              <a:gd name="connsiteX1010" fmla="*/ 729265 w 7251911"/>
              <a:gd name="connsiteY1010" fmla="*/ 5727242 h 6858000"/>
              <a:gd name="connsiteX1011" fmla="*/ 774335 w 7251911"/>
              <a:gd name="connsiteY1011" fmla="*/ 5727242 h 6858000"/>
              <a:gd name="connsiteX1012" fmla="*/ 793114 w 7251911"/>
              <a:gd name="connsiteY1012" fmla="*/ 5711828 h 6858000"/>
              <a:gd name="connsiteX1013" fmla="*/ 804382 w 7251911"/>
              <a:gd name="connsiteY1013" fmla="*/ 5704121 h 6858000"/>
              <a:gd name="connsiteX1014" fmla="*/ 871987 w 7251911"/>
              <a:gd name="connsiteY1014" fmla="*/ 5704121 h 6858000"/>
              <a:gd name="connsiteX1015" fmla="*/ 883255 w 7251911"/>
              <a:gd name="connsiteY1015" fmla="*/ 5704121 h 6858000"/>
              <a:gd name="connsiteX1016" fmla="*/ 887011 w 7251911"/>
              <a:gd name="connsiteY1016" fmla="*/ 5696414 h 6858000"/>
              <a:gd name="connsiteX1017" fmla="*/ 887011 w 7251911"/>
              <a:gd name="connsiteY1017" fmla="*/ 5692561 h 6858000"/>
              <a:gd name="connsiteX1018" fmla="*/ 883255 w 7251911"/>
              <a:gd name="connsiteY1018" fmla="*/ 5692561 h 6858000"/>
              <a:gd name="connsiteX1019" fmla="*/ 804382 w 7251911"/>
              <a:gd name="connsiteY1019" fmla="*/ 5684854 h 6858000"/>
              <a:gd name="connsiteX1020" fmla="*/ 751800 w 7251911"/>
              <a:gd name="connsiteY1020" fmla="*/ 5677147 h 6858000"/>
              <a:gd name="connsiteX1021" fmla="*/ 744288 w 7251911"/>
              <a:gd name="connsiteY1021" fmla="*/ 5673294 h 6858000"/>
              <a:gd name="connsiteX1022" fmla="*/ 680439 w 7251911"/>
              <a:gd name="connsiteY1022" fmla="*/ 5681001 h 6858000"/>
              <a:gd name="connsiteX1023" fmla="*/ 650392 w 7251911"/>
              <a:gd name="connsiteY1023" fmla="*/ 5684854 h 6858000"/>
              <a:gd name="connsiteX1024" fmla="*/ 631612 w 7251911"/>
              <a:gd name="connsiteY1024" fmla="*/ 5673294 h 6858000"/>
              <a:gd name="connsiteX1025" fmla="*/ 639124 w 7251911"/>
              <a:gd name="connsiteY1025" fmla="*/ 5650173 h 6858000"/>
              <a:gd name="connsiteX1026" fmla="*/ 672927 w 7251911"/>
              <a:gd name="connsiteY1026" fmla="*/ 5638613 h 6858000"/>
              <a:gd name="connsiteX1027" fmla="*/ 706729 w 7251911"/>
              <a:gd name="connsiteY1027" fmla="*/ 5638613 h 6858000"/>
              <a:gd name="connsiteX1028" fmla="*/ 721753 w 7251911"/>
              <a:gd name="connsiteY1028" fmla="*/ 5634760 h 6858000"/>
              <a:gd name="connsiteX1029" fmla="*/ 684195 w 7251911"/>
              <a:gd name="connsiteY1029" fmla="*/ 5630906 h 6858000"/>
              <a:gd name="connsiteX1030" fmla="*/ 691706 w 7251911"/>
              <a:gd name="connsiteY1030" fmla="*/ 5603932 h 6858000"/>
              <a:gd name="connsiteX1031" fmla="*/ 714241 w 7251911"/>
              <a:gd name="connsiteY1031" fmla="*/ 5596226 h 6858000"/>
              <a:gd name="connsiteX1032" fmla="*/ 717997 w 7251911"/>
              <a:gd name="connsiteY1032" fmla="*/ 5584665 h 6858000"/>
              <a:gd name="connsiteX1033" fmla="*/ 710485 w 7251911"/>
              <a:gd name="connsiteY1033" fmla="*/ 5580812 h 6858000"/>
              <a:gd name="connsiteX1034" fmla="*/ 657904 w 7251911"/>
              <a:gd name="connsiteY1034" fmla="*/ 5584665 h 6858000"/>
              <a:gd name="connsiteX1035" fmla="*/ 624101 w 7251911"/>
              <a:gd name="connsiteY1035" fmla="*/ 5584665 h 6858000"/>
              <a:gd name="connsiteX1036" fmla="*/ 590298 w 7251911"/>
              <a:gd name="connsiteY1036" fmla="*/ 5573105 h 6858000"/>
              <a:gd name="connsiteX1037" fmla="*/ 567763 w 7251911"/>
              <a:gd name="connsiteY1037" fmla="*/ 5553838 h 6858000"/>
              <a:gd name="connsiteX1038" fmla="*/ 548983 w 7251911"/>
              <a:gd name="connsiteY1038" fmla="*/ 5542277 h 6858000"/>
              <a:gd name="connsiteX1039" fmla="*/ 530204 w 7251911"/>
              <a:gd name="connsiteY1039" fmla="*/ 5542277 h 6858000"/>
              <a:gd name="connsiteX1040" fmla="*/ 522693 w 7251911"/>
              <a:gd name="connsiteY1040" fmla="*/ 5523010 h 6858000"/>
              <a:gd name="connsiteX1041" fmla="*/ 541472 w 7251911"/>
              <a:gd name="connsiteY1041" fmla="*/ 5507597 h 6858000"/>
              <a:gd name="connsiteX1042" fmla="*/ 586542 w 7251911"/>
              <a:gd name="connsiteY1042" fmla="*/ 5507597 h 6858000"/>
              <a:gd name="connsiteX1043" fmla="*/ 635368 w 7251911"/>
              <a:gd name="connsiteY1043" fmla="*/ 5507597 h 6858000"/>
              <a:gd name="connsiteX1044" fmla="*/ 676683 w 7251911"/>
              <a:gd name="connsiteY1044" fmla="*/ 5499890 h 6858000"/>
              <a:gd name="connsiteX1045" fmla="*/ 678503 w 7251911"/>
              <a:gd name="connsiteY1045" fmla="*/ 5498620 h 6858000"/>
              <a:gd name="connsiteX1046" fmla="*/ 656245 w 7251911"/>
              <a:gd name="connsiteY1046" fmla="*/ 5488360 h 6858000"/>
              <a:gd name="connsiteX1047" fmla="*/ 618697 w 7251911"/>
              <a:gd name="connsiteY1047" fmla="*/ 5484564 h 6858000"/>
              <a:gd name="connsiteX1048" fmla="*/ 566131 w 7251911"/>
              <a:gd name="connsiteY1048" fmla="*/ 5495953 h 6858000"/>
              <a:gd name="connsiteX1049" fmla="*/ 536093 w 7251911"/>
              <a:gd name="connsiteY1049" fmla="*/ 5495953 h 6858000"/>
              <a:gd name="connsiteX1050" fmla="*/ 521074 w 7251911"/>
              <a:gd name="connsiteY1050" fmla="*/ 5492157 h 6858000"/>
              <a:gd name="connsiteX1051" fmla="*/ 479772 w 7251911"/>
              <a:gd name="connsiteY1051" fmla="*/ 5484564 h 6858000"/>
              <a:gd name="connsiteX1052" fmla="*/ 464754 w 7251911"/>
              <a:gd name="connsiteY1052" fmla="*/ 5480767 h 6858000"/>
              <a:gd name="connsiteX1053" fmla="*/ 423452 w 7251911"/>
              <a:gd name="connsiteY1053" fmla="*/ 5416228 h 6858000"/>
              <a:gd name="connsiteX1054" fmla="*/ 389659 w 7251911"/>
              <a:gd name="connsiteY1054" fmla="*/ 5370670 h 6858000"/>
              <a:gd name="connsiteX1055" fmla="*/ 367130 w 7251911"/>
              <a:gd name="connsiteY1055" fmla="*/ 5347891 h 6858000"/>
              <a:gd name="connsiteX1056" fmla="*/ 352111 w 7251911"/>
              <a:gd name="connsiteY1056" fmla="*/ 5317519 h 6858000"/>
              <a:gd name="connsiteX1057" fmla="*/ 352111 w 7251911"/>
              <a:gd name="connsiteY1057" fmla="*/ 5309927 h 6858000"/>
              <a:gd name="connsiteX1058" fmla="*/ 408432 w 7251911"/>
              <a:gd name="connsiteY1058" fmla="*/ 5271962 h 6858000"/>
              <a:gd name="connsiteX1059" fmla="*/ 603678 w 7251911"/>
              <a:gd name="connsiteY1059" fmla="*/ 5271962 h 6858000"/>
              <a:gd name="connsiteX1060" fmla="*/ 618697 w 7251911"/>
              <a:gd name="connsiteY1060" fmla="*/ 5264369 h 6858000"/>
              <a:gd name="connsiteX1061" fmla="*/ 603678 w 7251911"/>
              <a:gd name="connsiteY1061" fmla="*/ 5260572 h 6858000"/>
              <a:gd name="connsiteX1062" fmla="*/ 558622 w 7251911"/>
              <a:gd name="connsiteY1062" fmla="*/ 5249183 h 6858000"/>
              <a:gd name="connsiteX1063" fmla="*/ 430961 w 7251911"/>
              <a:gd name="connsiteY1063" fmla="*/ 5199829 h 6858000"/>
              <a:gd name="connsiteX1064" fmla="*/ 355866 w 7251911"/>
              <a:gd name="connsiteY1064" fmla="*/ 5196033 h 6858000"/>
              <a:gd name="connsiteX1065" fmla="*/ 307055 w 7251911"/>
              <a:gd name="connsiteY1065" fmla="*/ 5196033 h 6858000"/>
              <a:gd name="connsiteX1066" fmla="*/ 261998 w 7251911"/>
              <a:gd name="connsiteY1066" fmla="*/ 5188440 h 6858000"/>
              <a:gd name="connsiteX1067" fmla="*/ 243224 w 7251911"/>
              <a:gd name="connsiteY1067" fmla="*/ 5180847 h 6858000"/>
              <a:gd name="connsiteX1068" fmla="*/ 261998 w 7251911"/>
              <a:gd name="connsiteY1068" fmla="*/ 5173254 h 6858000"/>
              <a:gd name="connsiteX1069" fmla="*/ 393413 w 7251911"/>
              <a:gd name="connsiteY1069" fmla="*/ 5180847 h 6858000"/>
              <a:gd name="connsiteX1070" fmla="*/ 449735 w 7251911"/>
              <a:gd name="connsiteY1070" fmla="*/ 5158068 h 6858000"/>
              <a:gd name="connsiteX1071" fmla="*/ 449735 w 7251911"/>
              <a:gd name="connsiteY1071" fmla="*/ 5150475 h 6858000"/>
              <a:gd name="connsiteX1072" fmla="*/ 445980 w 7251911"/>
              <a:gd name="connsiteY1072" fmla="*/ 5135289 h 6858000"/>
              <a:gd name="connsiteX1073" fmla="*/ 412187 w 7251911"/>
              <a:gd name="connsiteY1073" fmla="*/ 5135289 h 6858000"/>
              <a:gd name="connsiteX1074" fmla="*/ 389659 w 7251911"/>
              <a:gd name="connsiteY1074" fmla="*/ 5127696 h 6858000"/>
              <a:gd name="connsiteX1075" fmla="*/ 385904 w 7251911"/>
              <a:gd name="connsiteY1075" fmla="*/ 5120103 h 6858000"/>
              <a:gd name="connsiteX1076" fmla="*/ 393413 w 7251911"/>
              <a:gd name="connsiteY1076" fmla="*/ 5116307 h 6858000"/>
              <a:gd name="connsiteX1077" fmla="*/ 427206 w 7251911"/>
              <a:gd name="connsiteY1077" fmla="*/ 5116307 h 6858000"/>
              <a:gd name="connsiteX1078" fmla="*/ 438471 w 7251911"/>
              <a:gd name="connsiteY1078" fmla="*/ 5108714 h 6858000"/>
              <a:gd name="connsiteX1079" fmla="*/ 430961 w 7251911"/>
              <a:gd name="connsiteY1079" fmla="*/ 5101121 h 6858000"/>
              <a:gd name="connsiteX1080" fmla="*/ 385904 w 7251911"/>
              <a:gd name="connsiteY1080" fmla="*/ 5082139 h 6858000"/>
              <a:gd name="connsiteX1081" fmla="*/ 314564 w 7251911"/>
              <a:gd name="connsiteY1081" fmla="*/ 5066953 h 6858000"/>
              <a:gd name="connsiteX1082" fmla="*/ 314564 w 7251911"/>
              <a:gd name="connsiteY1082" fmla="*/ 5063156 h 6858000"/>
              <a:gd name="connsiteX1083" fmla="*/ 314564 w 7251911"/>
              <a:gd name="connsiteY1083" fmla="*/ 5055563 h 6858000"/>
              <a:gd name="connsiteX1084" fmla="*/ 329583 w 7251911"/>
              <a:gd name="connsiteY1084" fmla="*/ 5055563 h 6858000"/>
              <a:gd name="connsiteX1085" fmla="*/ 340847 w 7251911"/>
              <a:gd name="connsiteY1085" fmla="*/ 5032785 h 6858000"/>
              <a:gd name="connsiteX1086" fmla="*/ 344602 w 7251911"/>
              <a:gd name="connsiteY1086" fmla="*/ 5021395 h 6858000"/>
              <a:gd name="connsiteX1087" fmla="*/ 378394 w 7251911"/>
              <a:gd name="connsiteY1087" fmla="*/ 5010006 h 6858000"/>
              <a:gd name="connsiteX1088" fmla="*/ 352111 w 7251911"/>
              <a:gd name="connsiteY1088" fmla="*/ 5010006 h 6858000"/>
              <a:gd name="connsiteX1089" fmla="*/ 348357 w 7251911"/>
              <a:gd name="connsiteY1089" fmla="*/ 4998616 h 6858000"/>
              <a:gd name="connsiteX1090" fmla="*/ 348357 w 7251911"/>
              <a:gd name="connsiteY1090" fmla="*/ 4991023 h 6858000"/>
              <a:gd name="connsiteX1091" fmla="*/ 344602 w 7251911"/>
              <a:gd name="connsiteY1091" fmla="*/ 4991023 h 6858000"/>
              <a:gd name="connsiteX1092" fmla="*/ 307055 w 7251911"/>
              <a:gd name="connsiteY1092" fmla="*/ 4994820 h 6858000"/>
              <a:gd name="connsiteX1093" fmla="*/ 299545 w 7251911"/>
              <a:gd name="connsiteY1093" fmla="*/ 4991023 h 6858000"/>
              <a:gd name="connsiteX1094" fmla="*/ 303300 w 7251911"/>
              <a:gd name="connsiteY1094" fmla="*/ 4983431 h 6858000"/>
              <a:gd name="connsiteX1095" fmla="*/ 325828 w 7251911"/>
              <a:gd name="connsiteY1095" fmla="*/ 4968245 h 6858000"/>
              <a:gd name="connsiteX1096" fmla="*/ 329583 w 7251911"/>
              <a:gd name="connsiteY1096" fmla="*/ 4949262 h 6858000"/>
              <a:gd name="connsiteX1097" fmla="*/ 322074 w 7251911"/>
              <a:gd name="connsiteY1097" fmla="*/ 4937873 h 6858000"/>
              <a:gd name="connsiteX1098" fmla="*/ 303300 w 7251911"/>
              <a:gd name="connsiteY1098" fmla="*/ 4937873 h 6858000"/>
              <a:gd name="connsiteX1099" fmla="*/ 258243 w 7251911"/>
              <a:gd name="connsiteY1099" fmla="*/ 4953059 h 6858000"/>
              <a:gd name="connsiteX1100" fmla="*/ 239470 w 7251911"/>
              <a:gd name="connsiteY1100" fmla="*/ 4945466 h 6858000"/>
              <a:gd name="connsiteX1101" fmla="*/ 228206 w 7251911"/>
              <a:gd name="connsiteY1101" fmla="*/ 4922687 h 6858000"/>
              <a:gd name="connsiteX1102" fmla="*/ 194413 w 7251911"/>
              <a:gd name="connsiteY1102" fmla="*/ 4915094 h 6858000"/>
              <a:gd name="connsiteX1103" fmla="*/ 164375 w 7251911"/>
              <a:gd name="connsiteY1103" fmla="*/ 4918891 h 6858000"/>
              <a:gd name="connsiteX1104" fmla="*/ 156866 w 7251911"/>
              <a:gd name="connsiteY1104" fmla="*/ 4907501 h 6858000"/>
              <a:gd name="connsiteX1105" fmla="*/ 164375 w 7251911"/>
              <a:gd name="connsiteY1105" fmla="*/ 4896112 h 6858000"/>
              <a:gd name="connsiteX1106" fmla="*/ 175639 w 7251911"/>
              <a:gd name="connsiteY1106" fmla="*/ 4899908 h 6858000"/>
              <a:gd name="connsiteX1107" fmla="*/ 220696 w 7251911"/>
              <a:gd name="connsiteY1107" fmla="*/ 4888519 h 6858000"/>
              <a:gd name="connsiteX1108" fmla="*/ 224451 w 7251911"/>
              <a:gd name="connsiteY1108" fmla="*/ 4865740 h 6858000"/>
              <a:gd name="connsiteX1109" fmla="*/ 258243 w 7251911"/>
              <a:gd name="connsiteY1109" fmla="*/ 4865740 h 6858000"/>
              <a:gd name="connsiteX1110" fmla="*/ 288281 w 7251911"/>
              <a:gd name="connsiteY1110" fmla="*/ 4861944 h 6858000"/>
              <a:gd name="connsiteX1111" fmla="*/ 314564 w 7251911"/>
              <a:gd name="connsiteY1111" fmla="*/ 4865740 h 6858000"/>
              <a:gd name="connsiteX1112" fmla="*/ 408432 w 7251911"/>
              <a:gd name="connsiteY1112" fmla="*/ 4869537 h 6858000"/>
              <a:gd name="connsiteX1113" fmla="*/ 449735 w 7251911"/>
              <a:gd name="connsiteY1113" fmla="*/ 4869537 h 6858000"/>
              <a:gd name="connsiteX1114" fmla="*/ 513565 w 7251911"/>
              <a:gd name="connsiteY1114" fmla="*/ 4888519 h 6858000"/>
              <a:gd name="connsiteX1115" fmla="*/ 521074 w 7251911"/>
              <a:gd name="connsiteY1115" fmla="*/ 4877129 h 6858000"/>
              <a:gd name="connsiteX1116" fmla="*/ 562376 w 7251911"/>
              <a:gd name="connsiteY1116" fmla="*/ 4873333 h 6858000"/>
              <a:gd name="connsiteX1117" fmla="*/ 592414 w 7251911"/>
              <a:gd name="connsiteY1117" fmla="*/ 4888519 h 6858000"/>
              <a:gd name="connsiteX1118" fmla="*/ 618697 w 7251911"/>
              <a:gd name="connsiteY1118" fmla="*/ 4896112 h 6858000"/>
              <a:gd name="connsiteX1119" fmla="*/ 671263 w 7251911"/>
              <a:gd name="connsiteY1119" fmla="*/ 4865740 h 6858000"/>
              <a:gd name="connsiteX1120" fmla="*/ 701301 w 7251911"/>
              <a:gd name="connsiteY1120" fmla="*/ 4850554 h 6858000"/>
              <a:gd name="connsiteX1121" fmla="*/ 723830 w 7251911"/>
              <a:gd name="connsiteY1121" fmla="*/ 4858147 h 6858000"/>
              <a:gd name="connsiteX1122" fmla="*/ 742603 w 7251911"/>
              <a:gd name="connsiteY1122" fmla="*/ 4869537 h 6858000"/>
              <a:gd name="connsiteX1123" fmla="*/ 750113 w 7251911"/>
              <a:gd name="connsiteY1123" fmla="*/ 4888519 h 6858000"/>
              <a:gd name="connsiteX1124" fmla="*/ 780150 w 7251911"/>
              <a:gd name="connsiteY1124" fmla="*/ 4888519 h 6858000"/>
              <a:gd name="connsiteX1125" fmla="*/ 795169 w 7251911"/>
              <a:gd name="connsiteY1125" fmla="*/ 4869537 h 6858000"/>
              <a:gd name="connsiteX1126" fmla="*/ 802294 w 7251911"/>
              <a:gd name="connsiteY1126" fmla="*/ 4870566 h 6858000"/>
              <a:gd name="connsiteX1127" fmla="*/ 834077 w 7251911"/>
              <a:gd name="connsiteY1127" fmla="*/ 4868245 h 6858000"/>
              <a:gd name="connsiteX1128" fmla="*/ 879147 w 7251911"/>
              <a:gd name="connsiteY1128" fmla="*/ 4868245 h 6858000"/>
              <a:gd name="connsiteX1129" fmla="*/ 881239 w 7251911"/>
              <a:gd name="connsiteY1129" fmla="*/ 4868150 h 6858000"/>
              <a:gd name="connsiteX1130" fmla="*/ 889037 w 7251911"/>
              <a:gd name="connsiteY1130" fmla="*/ 4854351 h 6858000"/>
              <a:gd name="connsiteX1131" fmla="*/ 889298 w 7251911"/>
              <a:gd name="connsiteY1131" fmla="*/ 4853737 h 6858000"/>
              <a:gd name="connsiteX1132" fmla="*/ 856612 w 7251911"/>
              <a:gd name="connsiteY1132" fmla="*/ 4852203 h 6858000"/>
              <a:gd name="connsiteX1133" fmla="*/ 849100 w 7251911"/>
              <a:gd name="connsiteY1133" fmla="*/ 4850969 h 6858000"/>
              <a:gd name="connsiteX1134" fmla="*/ 785251 w 7251911"/>
              <a:gd name="connsiteY1134" fmla="*/ 4853437 h 6858000"/>
              <a:gd name="connsiteX1135" fmla="*/ 755204 w 7251911"/>
              <a:gd name="connsiteY1135" fmla="*/ 4854671 h 6858000"/>
              <a:gd name="connsiteX1136" fmla="*/ 736425 w 7251911"/>
              <a:gd name="connsiteY1136" fmla="*/ 4850969 h 6858000"/>
              <a:gd name="connsiteX1137" fmla="*/ 743936 w 7251911"/>
              <a:gd name="connsiteY1137" fmla="*/ 4843565 h 6858000"/>
              <a:gd name="connsiteX1138" fmla="*/ 777739 w 7251911"/>
              <a:gd name="connsiteY1138" fmla="*/ 4839863 h 6858000"/>
              <a:gd name="connsiteX1139" fmla="*/ 811542 w 7251911"/>
              <a:gd name="connsiteY1139" fmla="*/ 4839863 h 6858000"/>
              <a:gd name="connsiteX1140" fmla="*/ 826565 w 7251911"/>
              <a:gd name="connsiteY1140" fmla="*/ 4838629 h 6858000"/>
              <a:gd name="connsiteX1141" fmla="*/ 789007 w 7251911"/>
              <a:gd name="connsiteY1141" fmla="*/ 4837395 h 6858000"/>
              <a:gd name="connsiteX1142" fmla="*/ 796518 w 7251911"/>
              <a:gd name="connsiteY1142" fmla="*/ 4828757 h 6858000"/>
              <a:gd name="connsiteX1143" fmla="*/ 819054 w 7251911"/>
              <a:gd name="connsiteY1143" fmla="*/ 4826289 h 6858000"/>
              <a:gd name="connsiteX1144" fmla="*/ 822809 w 7251911"/>
              <a:gd name="connsiteY1144" fmla="*/ 4822587 h 6858000"/>
              <a:gd name="connsiteX1145" fmla="*/ 815298 w 7251911"/>
              <a:gd name="connsiteY1145" fmla="*/ 4821353 h 6858000"/>
              <a:gd name="connsiteX1146" fmla="*/ 762716 w 7251911"/>
              <a:gd name="connsiteY1146" fmla="*/ 4822587 h 6858000"/>
              <a:gd name="connsiteX1147" fmla="*/ 728913 w 7251911"/>
              <a:gd name="connsiteY1147" fmla="*/ 4822587 h 6858000"/>
              <a:gd name="connsiteX1148" fmla="*/ 695110 w 7251911"/>
              <a:gd name="connsiteY1148" fmla="*/ 4818885 h 6858000"/>
              <a:gd name="connsiteX1149" fmla="*/ 672575 w 7251911"/>
              <a:gd name="connsiteY1149" fmla="*/ 4812715 h 6858000"/>
              <a:gd name="connsiteX1150" fmla="*/ 653796 w 7251911"/>
              <a:gd name="connsiteY1150" fmla="*/ 4809013 h 6858000"/>
              <a:gd name="connsiteX1151" fmla="*/ 635017 w 7251911"/>
              <a:gd name="connsiteY1151" fmla="*/ 4809013 h 6858000"/>
              <a:gd name="connsiteX1152" fmla="*/ 627505 w 7251911"/>
              <a:gd name="connsiteY1152" fmla="*/ 4802843 h 6858000"/>
              <a:gd name="connsiteX1153" fmla="*/ 646284 w 7251911"/>
              <a:gd name="connsiteY1153" fmla="*/ 4797907 h 6858000"/>
              <a:gd name="connsiteX1154" fmla="*/ 691354 w 7251911"/>
              <a:gd name="connsiteY1154" fmla="*/ 4797907 h 6858000"/>
              <a:gd name="connsiteX1155" fmla="*/ 740181 w 7251911"/>
              <a:gd name="connsiteY1155" fmla="*/ 4797907 h 6858000"/>
              <a:gd name="connsiteX1156" fmla="*/ 781495 w 7251911"/>
              <a:gd name="connsiteY1156" fmla="*/ 4795439 h 6858000"/>
              <a:gd name="connsiteX1157" fmla="*/ 796518 w 7251911"/>
              <a:gd name="connsiteY1157" fmla="*/ 4785567 h 6858000"/>
              <a:gd name="connsiteX1158" fmla="*/ 815298 w 7251911"/>
              <a:gd name="connsiteY1158" fmla="*/ 4779396 h 6858000"/>
              <a:gd name="connsiteX1159" fmla="*/ 856612 w 7251911"/>
              <a:gd name="connsiteY1159" fmla="*/ 4780630 h 6858000"/>
              <a:gd name="connsiteX1160" fmla="*/ 875391 w 7251911"/>
              <a:gd name="connsiteY1160" fmla="*/ 4778162 h 6858000"/>
              <a:gd name="connsiteX1161" fmla="*/ 890415 w 7251911"/>
              <a:gd name="connsiteY1161" fmla="*/ 4775694 h 6858000"/>
              <a:gd name="connsiteX1162" fmla="*/ 935485 w 7251911"/>
              <a:gd name="connsiteY1162" fmla="*/ 4775694 h 6858000"/>
              <a:gd name="connsiteX1163" fmla="*/ 980555 w 7251911"/>
              <a:gd name="connsiteY1163" fmla="*/ 4773226 h 6858000"/>
              <a:gd name="connsiteX1164" fmla="*/ 1040649 w 7251911"/>
              <a:gd name="connsiteY1164" fmla="*/ 4770758 h 6858000"/>
              <a:gd name="connsiteX1165" fmla="*/ 1047947 w 7251911"/>
              <a:gd name="connsiteY1165" fmla="*/ 4770758 h 6858000"/>
              <a:gd name="connsiteX1166" fmla="*/ 1047303 w 7251911"/>
              <a:gd name="connsiteY1166" fmla="*/ 4770433 h 6858000"/>
              <a:gd name="connsiteX1167" fmla="*/ 1055751 w 7251911"/>
              <a:gd name="connsiteY1167" fmla="*/ 4763314 h 6858000"/>
              <a:gd name="connsiteX1168" fmla="*/ 1055751 w 7251911"/>
              <a:gd name="connsiteY1168" fmla="*/ 4751925 h 6858000"/>
              <a:gd name="connsiteX1169" fmla="*/ 1047772 w 7251911"/>
              <a:gd name="connsiteY1169" fmla="*/ 4745756 h 6858000"/>
              <a:gd name="connsiteX1170" fmla="*/ 1048128 w 7251911"/>
              <a:gd name="connsiteY1170" fmla="*/ 4738922 h 6858000"/>
              <a:gd name="connsiteX1171" fmla="*/ 1009189 w 7251911"/>
              <a:gd name="connsiteY1171" fmla="*/ 4744253 h 6858000"/>
              <a:gd name="connsiteX1172" fmla="*/ 997924 w 7251911"/>
              <a:gd name="connsiteY1172" fmla="*/ 4744253 h 6858000"/>
              <a:gd name="connsiteX1173" fmla="*/ 907811 w 7251911"/>
              <a:gd name="connsiteY1173" fmla="*/ 4736660 h 6858000"/>
              <a:gd name="connsiteX1174" fmla="*/ 851490 w 7251911"/>
              <a:gd name="connsiteY1174" fmla="*/ 4748050 h 6858000"/>
              <a:gd name="connsiteX1175" fmla="*/ 798924 w 7251911"/>
              <a:gd name="connsiteY1175" fmla="*/ 4751846 h 6858000"/>
              <a:gd name="connsiteX1176" fmla="*/ 750113 w 7251911"/>
              <a:gd name="connsiteY1176" fmla="*/ 4740457 h 6858000"/>
              <a:gd name="connsiteX1177" fmla="*/ 618697 w 7251911"/>
              <a:gd name="connsiteY1177" fmla="*/ 4706289 h 6858000"/>
              <a:gd name="connsiteX1178" fmla="*/ 543603 w 7251911"/>
              <a:gd name="connsiteY1178" fmla="*/ 4706289 h 6858000"/>
              <a:gd name="connsiteX1179" fmla="*/ 528584 w 7251911"/>
              <a:gd name="connsiteY1179" fmla="*/ 4702492 h 6858000"/>
              <a:gd name="connsiteX1180" fmla="*/ 536093 w 7251911"/>
              <a:gd name="connsiteY1180" fmla="*/ 4687306 h 6858000"/>
              <a:gd name="connsiteX1181" fmla="*/ 577395 w 7251911"/>
              <a:gd name="connsiteY1181" fmla="*/ 4672120 h 6858000"/>
              <a:gd name="connsiteX1182" fmla="*/ 633716 w 7251911"/>
              <a:gd name="connsiteY1182" fmla="*/ 4656935 h 6858000"/>
              <a:gd name="connsiteX1183" fmla="*/ 618697 w 7251911"/>
              <a:gd name="connsiteY1183" fmla="*/ 4645545 h 6858000"/>
              <a:gd name="connsiteX1184" fmla="*/ 581150 w 7251911"/>
              <a:gd name="connsiteY1184" fmla="*/ 4630359 h 6858000"/>
              <a:gd name="connsiteX1185" fmla="*/ 573641 w 7251911"/>
              <a:gd name="connsiteY1185" fmla="*/ 4618970 h 6858000"/>
              <a:gd name="connsiteX1186" fmla="*/ 584905 w 7251911"/>
              <a:gd name="connsiteY1186" fmla="*/ 4615173 h 6858000"/>
              <a:gd name="connsiteX1187" fmla="*/ 599924 w 7251911"/>
              <a:gd name="connsiteY1187" fmla="*/ 4615173 h 6858000"/>
              <a:gd name="connsiteX1188" fmla="*/ 659999 w 7251911"/>
              <a:gd name="connsiteY1188" fmla="*/ 4618970 h 6858000"/>
              <a:gd name="connsiteX1189" fmla="*/ 697546 w 7251911"/>
              <a:gd name="connsiteY1189" fmla="*/ 4618970 h 6858000"/>
              <a:gd name="connsiteX1190" fmla="*/ 731339 w 7251911"/>
              <a:gd name="connsiteY1190" fmla="*/ 4611377 h 6858000"/>
              <a:gd name="connsiteX1191" fmla="*/ 843981 w 7251911"/>
              <a:gd name="connsiteY1191" fmla="*/ 4607580 h 6858000"/>
              <a:gd name="connsiteX1192" fmla="*/ 855245 w 7251911"/>
              <a:gd name="connsiteY1192" fmla="*/ 4603784 h 6858000"/>
              <a:gd name="connsiteX1193" fmla="*/ 862754 w 7251911"/>
              <a:gd name="connsiteY1193" fmla="*/ 4599988 h 6858000"/>
              <a:gd name="connsiteX1194" fmla="*/ 907811 w 7251911"/>
              <a:gd name="connsiteY1194" fmla="*/ 4615173 h 6858000"/>
              <a:gd name="connsiteX1195" fmla="*/ 960377 w 7251911"/>
              <a:gd name="connsiteY1195" fmla="*/ 4607580 h 6858000"/>
              <a:gd name="connsiteX1196" fmla="*/ 967887 w 7251911"/>
              <a:gd name="connsiteY1196" fmla="*/ 4607580 h 6858000"/>
              <a:gd name="connsiteX1197" fmla="*/ 1009189 w 7251911"/>
              <a:gd name="connsiteY1197" fmla="*/ 4607580 h 6858000"/>
              <a:gd name="connsiteX1198" fmla="*/ 1054245 w 7251911"/>
              <a:gd name="connsiteY1198" fmla="*/ 4599988 h 6858000"/>
              <a:gd name="connsiteX1199" fmla="*/ 1067911 w 7251911"/>
              <a:gd name="connsiteY1199" fmla="*/ 4599988 h 6858000"/>
              <a:gd name="connsiteX1200" fmla="*/ 1068423 w 7251911"/>
              <a:gd name="connsiteY1200" fmla="*/ 4593422 h 6858000"/>
              <a:gd name="connsiteX1201" fmla="*/ 1055751 w 7251911"/>
              <a:gd name="connsiteY1201" fmla="*/ 4581084 h 6858000"/>
              <a:gd name="connsiteX1202" fmla="*/ 1055751 w 7251911"/>
              <a:gd name="connsiteY1202" fmla="*/ 4573491 h 6858000"/>
              <a:gd name="connsiteX1203" fmla="*/ 1067015 w 7251911"/>
              <a:gd name="connsiteY1203" fmla="*/ 4569695 h 6858000"/>
              <a:gd name="connsiteX1204" fmla="*/ 1104562 w 7251911"/>
              <a:gd name="connsiteY1204" fmla="*/ 4569695 h 6858000"/>
              <a:gd name="connsiteX1205" fmla="*/ 1108317 w 7251911"/>
              <a:gd name="connsiteY1205" fmla="*/ 4562102 h 6858000"/>
              <a:gd name="connsiteX1206" fmla="*/ 1104562 w 7251911"/>
              <a:gd name="connsiteY1206" fmla="*/ 4558305 h 6858000"/>
              <a:gd name="connsiteX1207" fmla="*/ 1067015 w 7251911"/>
              <a:gd name="connsiteY1207" fmla="*/ 4558305 h 6858000"/>
              <a:gd name="connsiteX1208" fmla="*/ 1029468 w 7251911"/>
              <a:gd name="connsiteY1208" fmla="*/ 4558305 h 6858000"/>
              <a:gd name="connsiteX1209" fmla="*/ 1010694 w 7251911"/>
              <a:gd name="connsiteY1209" fmla="*/ 4558305 h 6858000"/>
              <a:gd name="connsiteX1210" fmla="*/ 1004133 w 7251911"/>
              <a:gd name="connsiteY1210" fmla="*/ 4554159 h 6858000"/>
              <a:gd name="connsiteX1211" fmla="*/ 966941 w 7251911"/>
              <a:gd name="connsiteY1211" fmla="*/ 4552002 h 6858000"/>
              <a:gd name="connsiteX1212" fmla="*/ 940650 w 7251911"/>
              <a:gd name="connsiteY1212" fmla="*/ 4552002 h 6858000"/>
              <a:gd name="connsiteX1213" fmla="*/ 903092 w 7251911"/>
              <a:gd name="connsiteY1213" fmla="*/ 4553236 h 6858000"/>
              <a:gd name="connsiteX1214" fmla="*/ 865533 w 7251911"/>
              <a:gd name="connsiteY1214" fmla="*/ 4552002 h 6858000"/>
              <a:gd name="connsiteX1215" fmla="*/ 846754 w 7251911"/>
              <a:gd name="connsiteY1215" fmla="*/ 4553236 h 6858000"/>
              <a:gd name="connsiteX1216" fmla="*/ 704031 w 7251911"/>
              <a:gd name="connsiteY1216" fmla="*/ 4553236 h 6858000"/>
              <a:gd name="connsiteX1217" fmla="*/ 613891 w 7251911"/>
              <a:gd name="connsiteY1217" fmla="*/ 4552002 h 6858000"/>
              <a:gd name="connsiteX1218" fmla="*/ 595111 w 7251911"/>
              <a:gd name="connsiteY1218" fmla="*/ 4548300 h 6858000"/>
              <a:gd name="connsiteX1219" fmla="*/ 628914 w 7251911"/>
              <a:gd name="connsiteY1219" fmla="*/ 4545832 h 6858000"/>
              <a:gd name="connsiteX1220" fmla="*/ 673984 w 7251911"/>
              <a:gd name="connsiteY1220" fmla="*/ 4545832 h 6858000"/>
              <a:gd name="connsiteX1221" fmla="*/ 692764 w 7251911"/>
              <a:gd name="connsiteY1221" fmla="*/ 4540896 h 6858000"/>
              <a:gd name="connsiteX1222" fmla="*/ 704031 w 7251911"/>
              <a:gd name="connsiteY1222" fmla="*/ 4538428 h 6858000"/>
              <a:gd name="connsiteX1223" fmla="*/ 771637 w 7251911"/>
              <a:gd name="connsiteY1223" fmla="*/ 4538428 h 6858000"/>
              <a:gd name="connsiteX1224" fmla="*/ 782904 w 7251911"/>
              <a:gd name="connsiteY1224" fmla="*/ 4538428 h 6858000"/>
              <a:gd name="connsiteX1225" fmla="*/ 786660 w 7251911"/>
              <a:gd name="connsiteY1225" fmla="*/ 4535960 h 6858000"/>
              <a:gd name="connsiteX1226" fmla="*/ 786660 w 7251911"/>
              <a:gd name="connsiteY1226" fmla="*/ 4534726 h 6858000"/>
              <a:gd name="connsiteX1227" fmla="*/ 782904 w 7251911"/>
              <a:gd name="connsiteY1227" fmla="*/ 4534726 h 6858000"/>
              <a:gd name="connsiteX1228" fmla="*/ 704031 w 7251911"/>
              <a:gd name="connsiteY1228" fmla="*/ 4532258 h 6858000"/>
              <a:gd name="connsiteX1229" fmla="*/ 651449 w 7251911"/>
              <a:gd name="connsiteY1229" fmla="*/ 4529790 h 6858000"/>
              <a:gd name="connsiteX1230" fmla="*/ 643937 w 7251911"/>
              <a:gd name="connsiteY1230" fmla="*/ 4528556 h 6858000"/>
              <a:gd name="connsiteX1231" fmla="*/ 580088 w 7251911"/>
              <a:gd name="connsiteY1231" fmla="*/ 4531024 h 6858000"/>
              <a:gd name="connsiteX1232" fmla="*/ 550041 w 7251911"/>
              <a:gd name="connsiteY1232" fmla="*/ 4532258 h 6858000"/>
              <a:gd name="connsiteX1233" fmla="*/ 531262 w 7251911"/>
              <a:gd name="connsiteY1233" fmla="*/ 4528556 h 6858000"/>
              <a:gd name="connsiteX1234" fmla="*/ 538773 w 7251911"/>
              <a:gd name="connsiteY1234" fmla="*/ 4521152 h 6858000"/>
              <a:gd name="connsiteX1235" fmla="*/ 572576 w 7251911"/>
              <a:gd name="connsiteY1235" fmla="*/ 4517450 h 6858000"/>
              <a:gd name="connsiteX1236" fmla="*/ 606379 w 7251911"/>
              <a:gd name="connsiteY1236" fmla="*/ 4517450 h 6858000"/>
              <a:gd name="connsiteX1237" fmla="*/ 621402 w 7251911"/>
              <a:gd name="connsiteY1237" fmla="*/ 4516216 h 6858000"/>
              <a:gd name="connsiteX1238" fmla="*/ 583844 w 7251911"/>
              <a:gd name="connsiteY1238" fmla="*/ 4514982 h 6858000"/>
              <a:gd name="connsiteX1239" fmla="*/ 591355 w 7251911"/>
              <a:gd name="connsiteY1239" fmla="*/ 4506344 h 6858000"/>
              <a:gd name="connsiteX1240" fmla="*/ 613891 w 7251911"/>
              <a:gd name="connsiteY1240" fmla="*/ 4503876 h 6858000"/>
              <a:gd name="connsiteX1241" fmla="*/ 617646 w 7251911"/>
              <a:gd name="connsiteY1241" fmla="*/ 4500174 h 6858000"/>
              <a:gd name="connsiteX1242" fmla="*/ 610135 w 7251911"/>
              <a:gd name="connsiteY1242" fmla="*/ 4498940 h 6858000"/>
              <a:gd name="connsiteX1243" fmla="*/ 557553 w 7251911"/>
              <a:gd name="connsiteY1243" fmla="*/ 4500174 h 6858000"/>
              <a:gd name="connsiteX1244" fmla="*/ 523750 w 7251911"/>
              <a:gd name="connsiteY1244" fmla="*/ 4500174 h 6858000"/>
              <a:gd name="connsiteX1245" fmla="*/ 489947 w 7251911"/>
              <a:gd name="connsiteY1245" fmla="*/ 4496472 h 6858000"/>
              <a:gd name="connsiteX1246" fmla="*/ 467412 w 7251911"/>
              <a:gd name="connsiteY1246" fmla="*/ 4490302 h 6858000"/>
              <a:gd name="connsiteX1247" fmla="*/ 448633 w 7251911"/>
              <a:gd name="connsiteY1247" fmla="*/ 4486600 h 6858000"/>
              <a:gd name="connsiteX1248" fmla="*/ 429854 w 7251911"/>
              <a:gd name="connsiteY1248" fmla="*/ 4486600 h 6858000"/>
              <a:gd name="connsiteX1249" fmla="*/ 422342 w 7251911"/>
              <a:gd name="connsiteY1249" fmla="*/ 4480430 h 6858000"/>
              <a:gd name="connsiteX1250" fmla="*/ 441121 w 7251911"/>
              <a:gd name="connsiteY1250" fmla="*/ 4475494 h 6858000"/>
              <a:gd name="connsiteX1251" fmla="*/ 486191 w 7251911"/>
              <a:gd name="connsiteY1251" fmla="*/ 4475494 h 6858000"/>
              <a:gd name="connsiteX1252" fmla="*/ 535018 w 7251911"/>
              <a:gd name="connsiteY1252" fmla="*/ 4475494 h 6858000"/>
              <a:gd name="connsiteX1253" fmla="*/ 576332 w 7251911"/>
              <a:gd name="connsiteY1253" fmla="*/ 4473026 h 6858000"/>
              <a:gd name="connsiteX1254" fmla="*/ 591355 w 7251911"/>
              <a:gd name="connsiteY1254" fmla="*/ 4463154 h 6858000"/>
              <a:gd name="connsiteX1255" fmla="*/ 610135 w 7251911"/>
              <a:gd name="connsiteY1255" fmla="*/ 4456983 h 6858000"/>
              <a:gd name="connsiteX1256" fmla="*/ 651449 w 7251911"/>
              <a:gd name="connsiteY1256" fmla="*/ 4458217 h 6858000"/>
              <a:gd name="connsiteX1257" fmla="*/ 670228 w 7251911"/>
              <a:gd name="connsiteY1257" fmla="*/ 4455749 h 6858000"/>
              <a:gd name="connsiteX1258" fmla="*/ 685252 w 7251911"/>
              <a:gd name="connsiteY1258" fmla="*/ 4453281 h 6858000"/>
              <a:gd name="connsiteX1259" fmla="*/ 730322 w 7251911"/>
              <a:gd name="connsiteY1259" fmla="*/ 4453281 h 6858000"/>
              <a:gd name="connsiteX1260" fmla="*/ 775392 w 7251911"/>
              <a:gd name="connsiteY1260" fmla="*/ 4450813 h 6858000"/>
              <a:gd name="connsiteX1261" fmla="*/ 835486 w 7251911"/>
              <a:gd name="connsiteY1261" fmla="*/ 4448345 h 6858000"/>
              <a:gd name="connsiteX1262" fmla="*/ 842998 w 7251911"/>
              <a:gd name="connsiteY1262" fmla="*/ 4448345 h 6858000"/>
              <a:gd name="connsiteX1263" fmla="*/ 850510 w 7251911"/>
              <a:gd name="connsiteY1263" fmla="*/ 4444643 h 6858000"/>
              <a:gd name="connsiteX1264" fmla="*/ 865533 w 7251911"/>
              <a:gd name="connsiteY1264" fmla="*/ 4447111 h 6858000"/>
              <a:gd name="connsiteX1265" fmla="*/ 891824 w 7251911"/>
              <a:gd name="connsiteY1265" fmla="*/ 4444643 h 6858000"/>
              <a:gd name="connsiteX1266" fmla="*/ 918115 w 7251911"/>
              <a:gd name="connsiteY1266" fmla="*/ 4444643 h 6858000"/>
              <a:gd name="connsiteX1267" fmla="*/ 936894 w 7251911"/>
              <a:gd name="connsiteY1267" fmla="*/ 4443409 h 6858000"/>
              <a:gd name="connsiteX1268" fmla="*/ 937384 w 7251911"/>
              <a:gd name="connsiteY1268" fmla="*/ 4443382 h 6858000"/>
              <a:gd name="connsiteX1269" fmla="*/ 939354 w 7251911"/>
              <a:gd name="connsiteY1269" fmla="*/ 4440615 h 6858000"/>
              <a:gd name="connsiteX1270" fmla="*/ 969392 w 7251911"/>
              <a:gd name="connsiteY1270" fmla="*/ 4414039 h 6858000"/>
              <a:gd name="connsiteX1271" fmla="*/ 962015 w 7251911"/>
              <a:gd name="connsiteY1271" fmla="*/ 4412998 h 6858000"/>
              <a:gd name="connsiteX1272" fmla="*/ 916615 w 7251911"/>
              <a:gd name="connsiteY1272" fmla="*/ 4411985 h 6858000"/>
              <a:gd name="connsiteX1273" fmla="*/ 781445 w 7251911"/>
              <a:gd name="connsiteY1273" fmla="*/ 4404392 h 6858000"/>
              <a:gd name="connsiteX1274" fmla="*/ 766426 w 7251911"/>
              <a:gd name="connsiteY1274" fmla="*/ 4400596 h 6858000"/>
              <a:gd name="connsiteX1275" fmla="*/ 777690 w 7251911"/>
              <a:gd name="connsiteY1275" fmla="*/ 4385410 h 6858000"/>
              <a:gd name="connsiteX1276" fmla="*/ 811483 w 7251911"/>
              <a:gd name="connsiteY1276" fmla="*/ 4389206 h 6858000"/>
              <a:gd name="connsiteX1277" fmla="*/ 871558 w 7251911"/>
              <a:gd name="connsiteY1277" fmla="*/ 4393003 h 6858000"/>
              <a:gd name="connsiteX1278" fmla="*/ 901596 w 7251911"/>
              <a:gd name="connsiteY1278" fmla="*/ 4385410 h 6858000"/>
              <a:gd name="connsiteX1279" fmla="*/ 931634 w 7251911"/>
              <a:gd name="connsiteY1279" fmla="*/ 4370224 h 6858000"/>
              <a:gd name="connsiteX1280" fmla="*/ 942898 w 7251911"/>
              <a:gd name="connsiteY1280" fmla="*/ 4355038 h 6858000"/>
              <a:gd name="connsiteX1281" fmla="*/ 924124 w 7251911"/>
              <a:gd name="connsiteY1281" fmla="*/ 4351242 h 6858000"/>
              <a:gd name="connsiteX1282" fmla="*/ 818992 w 7251911"/>
              <a:gd name="connsiteY1282" fmla="*/ 4351242 h 6858000"/>
              <a:gd name="connsiteX1283" fmla="*/ 755162 w 7251911"/>
              <a:gd name="connsiteY1283" fmla="*/ 4347445 h 6858000"/>
              <a:gd name="connsiteX1284" fmla="*/ 706350 w 7251911"/>
              <a:gd name="connsiteY1284" fmla="*/ 4339852 h 6858000"/>
              <a:gd name="connsiteX1285" fmla="*/ 691331 w 7251911"/>
              <a:gd name="connsiteY1285" fmla="*/ 4332260 h 6858000"/>
              <a:gd name="connsiteX1286" fmla="*/ 691331 w 7251911"/>
              <a:gd name="connsiteY1286" fmla="*/ 4320870 h 6858000"/>
              <a:gd name="connsiteX1287" fmla="*/ 717615 w 7251911"/>
              <a:gd name="connsiteY1287" fmla="*/ 4305684 h 6858000"/>
              <a:gd name="connsiteX1288" fmla="*/ 758917 w 7251911"/>
              <a:gd name="connsiteY1288" fmla="*/ 4305684 h 6858000"/>
              <a:gd name="connsiteX1289" fmla="*/ 725124 w 7251911"/>
              <a:gd name="connsiteY1289" fmla="*/ 4301888 h 6858000"/>
              <a:gd name="connsiteX1290" fmla="*/ 646275 w 7251911"/>
              <a:gd name="connsiteY1290" fmla="*/ 4301888 h 6858000"/>
              <a:gd name="connsiteX1291" fmla="*/ 635011 w 7251911"/>
              <a:gd name="connsiteY1291" fmla="*/ 4290498 h 6858000"/>
              <a:gd name="connsiteX1292" fmla="*/ 646275 w 7251911"/>
              <a:gd name="connsiteY1292" fmla="*/ 4279109 h 6858000"/>
              <a:gd name="connsiteX1293" fmla="*/ 680067 w 7251911"/>
              <a:gd name="connsiteY1293" fmla="*/ 4279109 h 6858000"/>
              <a:gd name="connsiteX1294" fmla="*/ 713860 w 7251911"/>
              <a:gd name="connsiteY1294" fmla="*/ 4267720 h 6858000"/>
              <a:gd name="connsiteX1295" fmla="*/ 740143 w 7251911"/>
              <a:gd name="connsiteY1295" fmla="*/ 4267720 h 6858000"/>
              <a:gd name="connsiteX1296" fmla="*/ 725124 w 7251911"/>
              <a:gd name="connsiteY1296" fmla="*/ 4260127 h 6858000"/>
              <a:gd name="connsiteX1297" fmla="*/ 631256 w 7251911"/>
              <a:gd name="connsiteY1297" fmla="*/ 4260127 h 6858000"/>
              <a:gd name="connsiteX1298" fmla="*/ 616237 w 7251911"/>
              <a:gd name="connsiteY1298" fmla="*/ 4256330 h 6858000"/>
              <a:gd name="connsiteX1299" fmla="*/ 627501 w 7251911"/>
              <a:gd name="connsiteY1299" fmla="*/ 4248737 h 6858000"/>
              <a:gd name="connsiteX1300" fmla="*/ 687577 w 7251911"/>
              <a:gd name="connsiteY1300" fmla="*/ 4233551 h 6858000"/>
              <a:gd name="connsiteX1301" fmla="*/ 631256 w 7251911"/>
              <a:gd name="connsiteY1301" fmla="*/ 4233551 h 6858000"/>
              <a:gd name="connsiteX1302" fmla="*/ 623746 w 7251911"/>
              <a:gd name="connsiteY1302" fmla="*/ 4225959 h 6858000"/>
              <a:gd name="connsiteX1303" fmla="*/ 627501 w 7251911"/>
              <a:gd name="connsiteY1303" fmla="*/ 4214569 h 6858000"/>
              <a:gd name="connsiteX1304" fmla="*/ 646275 w 7251911"/>
              <a:gd name="connsiteY1304" fmla="*/ 4206976 h 6858000"/>
              <a:gd name="connsiteX1305" fmla="*/ 661294 w 7251911"/>
              <a:gd name="connsiteY1305" fmla="*/ 4206976 h 6858000"/>
              <a:gd name="connsiteX1306" fmla="*/ 758917 w 7251911"/>
              <a:gd name="connsiteY1306" fmla="*/ 4199383 h 6858000"/>
              <a:gd name="connsiteX1307" fmla="*/ 743898 w 7251911"/>
              <a:gd name="connsiteY1307" fmla="*/ 4195587 h 6858000"/>
              <a:gd name="connsiteX1308" fmla="*/ 695086 w 7251911"/>
              <a:gd name="connsiteY1308" fmla="*/ 4191790 h 6858000"/>
              <a:gd name="connsiteX1309" fmla="*/ 646275 w 7251911"/>
              <a:gd name="connsiteY1309" fmla="*/ 4195587 h 6858000"/>
              <a:gd name="connsiteX1310" fmla="*/ 627501 w 7251911"/>
              <a:gd name="connsiteY1310" fmla="*/ 4195587 h 6858000"/>
              <a:gd name="connsiteX1311" fmla="*/ 623746 w 7251911"/>
              <a:gd name="connsiteY1311" fmla="*/ 4184197 h 6858000"/>
              <a:gd name="connsiteX1312" fmla="*/ 638765 w 7251911"/>
              <a:gd name="connsiteY1312" fmla="*/ 4172808 h 6858000"/>
              <a:gd name="connsiteX1313" fmla="*/ 672558 w 7251911"/>
              <a:gd name="connsiteY1313" fmla="*/ 4176605 h 6858000"/>
              <a:gd name="connsiteX1314" fmla="*/ 717615 w 7251911"/>
              <a:gd name="connsiteY1314" fmla="*/ 4176605 h 6858000"/>
              <a:gd name="connsiteX1315" fmla="*/ 758917 w 7251911"/>
              <a:gd name="connsiteY1315" fmla="*/ 4161419 h 6858000"/>
              <a:gd name="connsiteX1316" fmla="*/ 800218 w 7251911"/>
              <a:gd name="connsiteY1316" fmla="*/ 4153826 h 6858000"/>
              <a:gd name="connsiteX1317" fmla="*/ 809465 w 7251911"/>
              <a:gd name="connsiteY1317" fmla="*/ 4150086 h 6858000"/>
              <a:gd name="connsiteX1318" fmla="*/ 800845 w 7251911"/>
              <a:gd name="connsiteY1318" fmla="*/ 4140133 h 6858000"/>
              <a:gd name="connsiteX1319" fmla="*/ 794165 w 7251911"/>
              <a:gd name="connsiteY1319" fmla="*/ 4134644 h 6858000"/>
              <a:gd name="connsiteX1320" fmla="*/ 778765 w 7251911"/>
              <a:gd name="connsiteY1320" fmla="*/ 4127251 h 6858000"/>
              <a:gd name="connsiteX1321" fmla="*/ 726257 w 7251911"/>
              <a:gd name="connsiteY1321" fmla="*/ 4127251 h 6858000"/>
              <a:gd name="connsiteX1322" fmla="*/ 719484 w 7251911"/>
              <a:gd name="connsiteY1322" fmla="*/ 4128774 h 6858000"/>
              <a:gd name="connsiteX1323" fmla="*/ 686754 w 7251911"/>
              <a:gd name="connsiteY1323" fmla="*/ 4122736 h 6858000"/>
              <a:gd name="connsiteX1324" fmla="*/ 684428 w 7251911"/>
              <a:gd name="connsiteY1324" fmla="*/ 4104060 h 6858000"/>
              <a:gd name="connsiteX1325" fmla="*/ 734203 w 7251911"/>
              <a:gd name="connsiteY1325" fmla="*/ 4086482 h 6858000"/>
              <a:gd name="connsiteX1326" fmla="*/ 769840 w 7251911"/>
              <a:gd name="connsiteY1326" fmla="*/ 4092631 h 6858000"/>
              <a:gd name="connsiteX1327" fmla="*/ 778630 w 7251911"/>
              <a:gd name="connsiteY1327" fmla="*/ 4081693 h 6858000"/>
              <a:gd name="connsiteX1328" fmla="*/ 796464 w 7251911"/>
              <a:gd name="connsiteY1328" fmla="*/ 4077896 h 6858000"/>
              <a:gd name="connsiteX1329" fmla="*/ 815237 w 7251911"/>
              <a:gd name="connsiteY1329" fmla="*/ 4074100 h 6858000"/>
              <a:gd name="connsiteX1330" fmla="*/ 811483 w 7251911"/>
              <a:gd name="connsiteY1330" fmla="*/ 4070304 h 6858000"/>
              <a:gd name="connsiteX1331" fmla="*/ 661294 w 7251911"/>
              <a:gd name="connsiteY1331" fmla="*/ 4070304 h 6858000"/>
              <a:gd name="connsiteX1332" fmla="*/ 657539 w 7251911"/>
              <a:gd name="connsiteY1332" fmla="*/ 4066507 h 6858000"/>
              <a:gd name="connsiteX1333" fmla="*/ 695086 w 7251911"/>
              <a:gd name="connsiteY1333" fmla="*/ 4055118 h 6858000"/>
              <a:gd name="connsiteX1334" fmla="*/ 665048 w 7251911"/>
              <a:gd name="connsiteY1334" fmla="*/ 4028542 h 6858000"/>
              <a:gd name="connsiteX1335" fmla="*/ 665048 w 7251911"/>
              <a:gd name="connsiteY1335" fmla="*/ 4001967 h 6858000"/>
              <a:gd name="connsiteX1336" fmla="*/ 668803 w 7251911"/>
              <a:gd name="connsiteY1336" fmla="*/ 4001967 h 6858000"/>
              <a:gd name="connsiteX1337" fmla="*/ 668803 w 7251911"/>
              <a:gd name="connsiteY1337" fmla="*/ 3990578 h 6858000"/>
              <a:gd name="connsiteX1338" fmla="*/ 665048 w 7251911"/>
              <a:gd name="connsiteY1338" fmla="*/ 3975392 h 6858000"/>
              <a:gd name="connsiteX1339" fmla="*/ 661294 w 7251911"/>
              <a:gd name="connsiteY1339" fmla="*/ 3964003 h 6858000"/>
              <a:gd name="connsiteX1340" fmla="*/ 650030 w 7251911"/>
              <a:gd name="connsiteY1340" fmla="*/ 3956410 h 6858000"/>
              <a:gd name="connsiteX1341" fmla="*/ 661294 w 7251911"/>
              <a:gd name="connsiteY1341" fmla="*/ 3945020 h 6858000"/>
              <a:gd name="connsiteX1342" fmla="*/ 706350 w 7251911"/>
              <a:gd name="connsiteY1342" fmla="*/ 3929834 h 6858000"/>
              <a:gd name="connsiteX1343" fmla="*/ 736388 w 7251911"/>
              <a:gd name="connsiteY1343" fmla="*/ 3910852 h 6858000"/>
              <a:gd name="connsiteX1344" fmla="*/ 755162 w 7251911"/>
              <a:gd name="connsiteY1344" fmla="*/ 3910852 h 6858000"/>
              <a:gd name="connsiteX1345" fmla="*/ 792709 w 7251911"/>
              <a:gd name="connsiteY1345" fmla="*/ 3910852 h 6858000"/>
              <a:gd name="connsiteX1346" fmla="*/ 830256 w 7251911"/>
              <a:gd name="connsiteY1346" fmla="*/ 3910852 h 6858000"/>
              <a:gd name="connsiteX1347" fmla="*/ 834011 w 7251911"/>
              <a:gd name="connsiteY1347" fmla="*/ 3907056 h 6858000"/>
              <a:gd name="connsiteX1348" fmla="*/ 830256 w 7251911"/>
              <a:gd name="connsiteY1348" fmla="*/ 3899463 h 6858000"/>
              <a:gd name="connsiteX1349" fmla="*/ 815982 w 7251911"/>
              <a:gd name="connsiteY1349" fmla="*/ 3898380 h 6858000"/>
              <a:gd name="connsiteX1350" fmla="*/ 767600 w 7251911"/>
              <a:gd name="connsiteY1350" fmla="*/ 3905316 h 6858000"/>
              <a:gd name="connsiteX1351" fmla="*/ 742587 w 7251911"/>
              <a:gd name="connsiteY1351" fmla="*/ 3897053 h 6858000"/>
              <a:gd name="connsiteX1352" fmla="*/ 739378 w 7251911"/>
              <a:gd name="connsiteY1352" fmla="*/ 3887337 h 6858000"/>
              <a:gd name="connsiteX1353" fmla="*/ 627935 w 7251911"/>
              <a:gd name="connsiteY1353" fmla="*/ 3843059 h 6858000"/>
              <a:gd name="connsiteX1354" fmla="*/ 620790 w 7251911"/>
              <a:gd name="connsiteY1354" fmla="*/ 3833834 h 6858000"/>
              <a:gd name="connsiteX1355" fmla="*/ 629700 w 7251911"/>
              <a:gd name="connsiteY1355" fmla="*/ 3825139 h 6858000"/>
              <a:gd name="connsiteX1356" fmla="*/ 635557 w 7251911"/>
              <a:gd name="connsiteY1356" fmla="*/ 3807973 h 6858000"/>
              <a:gd name="connsiteX1357" fmla="*/ 609816 w 7251911"/>
              <a:gd name="connsiteY1357" fmla="*/ 3809915 h 6858000"/>
              <a:gd name="connsiteX1358" fmla="*/ 552741 w 7251911"/>
              <a:gd name="connsiteY1358" fmla="*/ 3817024 h 6858000"/>
              <a:gd name="connsiteX1359" fmla="*/ 510063 w 7251911"/>
              <a:gd name="connsiteY1359" fmla="*/ 3827397 h 6858000"/>
              <a:gd name="connsiteX1360" fmla="*/ 497062 w 7251911"/>
              <a:gd name="connsiteY1360" fmla="*/ 3835338 h 6858000"/>
              <a:gd name="connsiteX1361" fmla="*/ 477381 w 7251911"/>
              <a:gd name="connsiteY1361" fmla="*/ 3837789 h 6858000"/>
              <a:gd name="connsiteX1362" fmla="*/ 475830 w 7251911"/>
              <a:gd name="connsiteY1362" fmla="*/ 3825339 h 6858000"/>
              <a:gd name="connsiteX1363" fmla="*/ 489869 w 7251911"/>
              <a:gd name="connsiteY1363" fmla="*/ 3809683 h 6858000"/>
              <a:gd name="connsiteX1364" fmla="*/ 494998 w 7251911"/>
              <a:gd name="connsiteY1364" fmla="*/ 3802722 h 6858000"/>
              <a:gd name="connsiteX1365" fmla="*/ 483034 w 7251911"/>
              <a:gd name="connsiteY1365" fmla="*/ 3802948 h 6858000"/>
              <a:gd name="connsiteX1366" fmla="*/ 469568 w 7251911"/>
              <a:gd name="connsiteY1366" fmla="*/ 3807154 h 6858000"/>
              <a:gd name="connsiteX1367" fmla="*/ 457759 w 7251911"/>
              <a:gd name="connsiteY1367" fmla="*/ 3808625 h 6858000"/>
              <a:gd name="connsiteX1368" fmla="*/ 378676 w 7251911"/>
              <a:gd name="connsiteY1368" fmla="*/ 3799510 h 6858000"/>
              <a:gd name="connsiteX1369" fmla="*/ 337346 w 7251911"/>
              <a:gd name="connsiteY1369" fmla="*/ 3804658 h 6858000"/>
              <a:gd name="connsiteX1370" fmla="*/ 312953 w 7251911"/>
              <a:gd name="connsiteY1370" fmla="*/ 3801375 h 6858000"/>
              <a:gd name="connsiteX1371" fmla="*/ 325179 w 7251911"/>
              <a:gd name="connsiteY1371" fmla="*/ 3787209 h 6858000"/>
              <a:gd name="connsiteX1372" fmla="*/ 336213 w 7251911"/>
              <a:gd name="connsiteY1372" fmla="*/ 3779513 h 6858000"/>
              <a:gd name="connsiteX1373" fmla="*/ 344812 w 7251911"/>
              <a:gd name="connsiteY1373" fmla="*/ 3768327 h 6858000"/>
              <a:gd name="connsiteX1374" fmla="*/ 324666 w 7251911"/>
              <a:gd name="connsiteY1374" fmla="*/ 3767043 h 6858000"/>
              <a:gd name="connsiteX1375" fmla="*/ 274533 w 7251911"/>
              <a:gd name="connsiteY1375" fmla="*/ 3765702 h 6858000"/>
              <a:gd name="connsiteX1376" fmla="*/ 200103 w 7251911"/>
              <a:gd name="connsiteY1376" fmla="*/ 3793937 h 6858000"/>
              <a:gd name="connsiteX1377" fmla="*/ 170319 w 7251911"/>
              <a:gd name="connsiteY1377" fmla="*/ 3811555 h 6858000"/>
              <a:gd name="connsiteX1378" fmla="*/ 161635 w 7251911"/>
              <a:gd name="connsiteY1378" fmla="*/ 3741834 h 6858000"/>
              <a:gd name="connsiteX1379" fmla="*/ 184894 w 7251911"/>
              <a:gd name="connsiteY1379" fmla="*/ 3719972 h 6858000"/>
              <a:gd name="connsiteX1380" fmla="*/ 177749 w 7251911"/>
              <a:gd name="connsiteY1380" fmla="*/ 3710747 h 6858000"/>
              <a:gd name="connsiteX1381" fmla="*/ 197275 w 7251911"/>
              <a:gd name="connsiteY1381" fmla="*/ 3707051 h 6858000"/>
              <a:gd name="connsiteX1382" fmla="*/ 211362 w 7251911"/>
              <a:gd name="connsiteY1382" fmla="*/ 3707825 h 6858000"/>
              <a:gd name="connsiteX1383" fmla="*/ 230113 w 7251911"/>
              <a:gd name="connsiteY1383" fmla="*/ 3697903 h 6858000"/>
              <a:gd name="connsiteX1384" fmla="*/ 246740 w 7251911"/>
              <a:gd name="connsiteY1384" fmla="*/ 3686982 h 6858000"/>
              <a:gd name="connsiteX1385" fmla="*/ 288691 w 7251911"/>
              <a:gd name="connsiteY1385" fmla="*/ 3686814 h 6858000"/>
              <a:gd name="connsiteX1386" fmla="*/ 328208 w 7251911"/>
              <a:gd name="connsiteY1386" fmla="*/ 3683156 h 6858000"/>
              <a:gd name="connsiteX1387" fmla="*/ 341782 w 7251911"/>
              <a:gd name="connsiteY1387" fmla="*/ 3663765 h 6858000"/>
              <a:gd name="connsiteX1388" fmla="*/ 348724 w 7251911"/>
              <a:gd name="connsiteY1388" fmla="*/ 3655315 h 6858000"/>
              <a:gd name="connsiteX1389" fmla="*/ 393001 w 7251911"/>
              <a:gd name="connsiteY1389" fmla="*/ 3673822 h 6858000"/>
              <a:gd name="connsiteX1390" fmla="*/ 404547 w 7251911"/>
              <a:gd name="connsiteY1390" fmla="*/ 3686291 h 6858000"/>
              <a:gd name="connsiteX1391" fmla="*/ 448311 w 7251911"/>
              <a:gd name="connsiteY1391" fmla="*/ 3684633 h 6858000"/>
              <a:gd name="connsiteX1392" fmla="*/ 451317 w 7251911"/>
              <a:gd name="connsiteY1392" fmla="*/ 3676673 h 6858000"/>
              <a:gd name="connsiteX1393" fmla="*/ 453857 w 7251911"/>
              <a:gd name="connsiteY1393" fmla="*/ 3664978 h 6858000"/>
              <a:gd name="connsiteX1394" fmla="*/ 472918 w 7251911"/>
              <a:gd name="connsiteY1394" fmla="*/ 3657546 h 6858000"/>
              <a:gd name="connsiteX1395" fmla="*/ 531699 w 7251911"/>
              <a:gd name="connsiteY1395" fmla="*/ 3664132 h 6858000"/>
              <a:gd name="connsiteX1396" fmla="*/ 566242 w 7251911"/>
              <a:gd name="connsiteY1396" fmla="*/ 3668680 h 6858000"/>
              <a:gd name="connsiteX1397" fmla="*/ 659936 w 7251911"/>
              <a:gd name="connsiteY1397" fmla="*/ 3650688 h 6858000"/>
              <a:gd name="connsiteX1398" fmla="*/ 687180 w 7251911"/>
              <a:gd name="connsiteY1398" fmla="*/ 3644766 h 6858000"/>
              <a:gd name="connsiteX1399" fmla="*/ 774444 w 7251911"/>
              <a:gd name="connsiteY1399" fmla="*/ 3655391 h 6858000"/>
              <a:gd name="connsiteX1400" fmla="*/ 823802 w 7251911"/>
              <a:gd name="connsiteY1400" fmla="*/ 3650507 h 6858000"/>
              <a:gd name="connsiteX1401" fmla="*/ 835030 w 7251911"/>
              <a:gd name="connsiteY1401" fmla="*/ 3648931 h 6858000"/>
              <a:gd name="connsiteX1402" fmla="*/ 826502 w 7251911"/>
              <a:gd name="connsiteY1402" fmla="*/ 3645099 h 6858000"/>
              <a:gd name="connsiteX1403" fmla="*/ 838998 w 7251911"/>
              <a:gd name="connsiteY1403" fmla="*/ 3635846 h 6858000"/>
              <a:gd name="connsiteX1404" fmla="*/ 845211 w 7251911"/>
              <a:gd name="connsiteY1404" fmla="*/ 3634915 h 6858000"/>
              <a:gd name="connsiteX1405" fmla="*/ 839170 w 7251911"/>
              <a:gd name="connsiteY1405" fmla="*/ 3634605 h 6858000"/>
              <a:gd name="connsiteX1406" fmla="*/ 801612 w 7251911"/>
              <a:gd name="connsiteY1406" fmla="*/ 3630752 h 6858000"/>
              <a:gd name="connsiteX1407" fmla="*/ 782832 w 7251911"/>
              <a:gd name="connsiteY1407" fmla="*/ 3634605 h 6858000"/>
              <a:gd name="connsiteX1408" fmla="*/ 640110 w 7251911"/>
              <a:gd name="connsiteY1408" fmla="*/ 3634605 h 6858000"/>
              <a:gd name="connsiteX1409" fmla="*/ 549969 w 7251911"/>
              <a:gd name="connsiteY1409" fmla="*/ 3630752 h 6858000"/>
              <a:gd name="connsiteX1410" fmla="*/ 531190 w 7251911"/>
              <a:gd name="connsiteY1410" fmla="*/ 3619192 h 6858000"/>
              <a:gd name="connsiteX1411" fmla="*/ 564993 w 7251911"/>
              <a:gd name="connsiteY1411" fmla="*/ 3611485 h 6858000"/>
              <a:gd name="connsiteX1412" fmla="*/ 610063 w 7251911"/>
              <a:gd name="connsiteY1412" fmla="*/ 3611485 h 6858000"/>
              <a:gd name="connsiteX1413" fmla="*/ 628842 w 7251911"/>
              <a:gd name="connsiteY1413" fmla="*/ 3596071 h 6858000"/>
              <a:gd name="connsiteX1414" fmla="*/ 640110 w 7251911"/>
              <a:gd name="connsiteY1414" fmla="*/ 3588364 h 6858000"/>
              <a:gd name="connsiteX1415" fmla="*/ 707715 w 7251911"/>
              <a:gd name="connsiteY1415" fmla="*/ 3588364 h 6858000"/>
              <a:gd name="connsiteX1416" fmla="*/ 718983 w 7251911"/>
              <a:gd name="connsiteY1416" fmla="*/ 3588364 h 6858000"/>
              <a:gd name="connsiteX1417" fmla="*/ 722739 w 7251911"/>
              <a:gd name="connsiteY1417" fmla="*/ 3580657 h 6858000"/>
              <a:gd name="connsiteX1418" fmla="*/ 722739 w 7251911"/>
              <a:gd name="connsiteY1418" fmla="*/ 3576804 h 6858000"/>
              <a:gd name="connsiteX1419" fmla="*/ 718983 w 7251911"/>
              <a:gd name="connsiteY1419" fmla="*/ 3576804 h 6858000"/>
              <a:gd name="connsiteX1420" fmla="*/ 640110 w 7251911"/>
              <a:gd name="connsiteY1420" fmla="*/ 3569097 h 6858000"/>
              <a:gd name="connsiteX1421" fmla="*/ 587528 w 7251911"/>
              <a:gd name="connsiteY1421" fmla="*/ 3561390 h 6858000"/>
              <a:gd name="connsiteX1422" fmla="*/ 580016 w 7251911"/>
              <a:gd name="connsiteY1422" fmla="*/ 3557537 h 6858000"/>
              <a:gd name="connsiteX1423" fmla="*/ 516167 w 7251911"/>
              <a:gd name="connsiteY1423" fmla="*/ 3565244 h 6858000"/>
              <a:gd name="connsiteX1424" fmla="*/ 486120 w 7251911"/>
              <a:gd name="connsiteY1424" fmla="*/ 3569097 h 6858000"/>
              <a:gd name="connsiteX1425" fmla="*/ 467340 w 7251911"/>
              <a:gd name="connsiteY1425" fmla="*/ 3557537 h 6858000"/>
              <a:gd name="connsiteX1426" fmla="*/ 474852 w 7251911"/>
              <a:gd name="connsiteY1426" fmla="*/ 3534416 h 6858000"/>
              <a:gd name="connsiteX1427" fmla="*/ 508655 w 7251911"/>
              <a:gd name="connsiteY1427" fmla="*/ 3522856 h 6858000"/>
              <a:gd name="connsiteX1428" fmla="*/ 542457 w 7251911"/>
              <a:gd name="connsiteY1428" fmla="*/ 3522856 h 6858000"/>
              <a:gd name="connsiteX1429" fmla="*/ 557481 w 7251911"/>
              <a:gd name="connsiteY1429" fmla="*/ 3519003 h 6858000"/>
              <a:gd name="connsiteX1430" fmla="*/ 519923 w 7251911"/>
              <a:gd name="connsiteY1430" fmla="*/ 3515149 h 6858000"/>
              <a:gd name="connsiteX1431" fmla="*/ 527434 w 7251911"/>
              <a:gd name="connsiteY1431" fmla="*/ 3488175 h 6858000"/>
              <a:gd name="connsiteX1432" fmla="*/ 549969 w 7251911"/>
              <a:gd name="connsiteY1432" fmla="*/ 3480469 h 6858000"/>
              <a:gd name="connsiteX1433" fmla="*/ 553725 w 7251911"/>
              <a:gd name="connsiteY1433" fmla="*/ 3468908 h 6858000"/>
              <a:gd name="connsiteX1434" fmla="*/ 546213 w 7251911"/>
              <a:gd name="connsiteY1434" fmla="*/ 3465055 h 6858000"/>
              <a:gd name="connsiteX1435" fmla="*/ 493632 w 7251911"/>
              <a:gd name="connsiteY1435" fmla="*/ 3468908 h 6858000"/>
              <a:gd name="connsiteX1436" fmla="*/ 459829 w 7251911"/>
              <a:gd name="connsiteY1436" fmla="*/ 3468908 h 6858000"/>
              <a:gd name="connsiteX1437" fmla="*/ 426026 w 7251911"/>
              <a:gd name="connsiteY1437" fmla="*/ 3457348 h 6858000"/>
              <a:gd name="connsiteX1438" fmla="*/ 403491 w 7251911"/>
              <a:gd name="connsiteY1438" fmla="*/ 3438081 h 6858000"/>
              <a:gd name="connsiteX1439" fmla="*/ 384711 w 7251911"/>
              <a:gd name="connsiteY1439" fmla="*/ 3426520 h 6858000"/>
              <a:gd name="connsiteX1440" fmla="*/ 365932 w 7251911"/>
              <a:gd name="connsiteY1440" fmla="*/ 3426520 h 6858000"/>
              <a:gd name="connsiteX1441" fmla="*/ 358421 w 7251911"/>
              <a:gd name="connsiteY1441" fmla="*/ 3407253 h 6858000"/>
              <a:gd name="connsiteX1442" fmla="*/ 377200 w 7251911"/>
              <a:gd name="connsiteY1442" fmla="*/ 3391841 h 6858000"/>
              <a:gd name="connsiteX1443" fmla="*/ 422270 w 7251911"/>
              <a:gd name="connsiteY1443" fmla="*/ 3391841 h 6858000"/>
              <a:gd name="connsiteX1444" fmla="*/ 471096 w 7251911"/>
              <a:gd name="connsiteY1444" fmla="*/ 3391841 h 6858000"/>
              <a:gd name="connsiteX1445" fmla="*/ 512411 w 7251911"/>
              <a:gd name="connsiteY1445" fmla="*/ 3384133 h 6858000"/>
              <a:gd name="connsiteX1446" fmla="*/ 527434 w 7251911"/>
              <a:gd name="connsiteY1446" fmla="*/ 3353306 h 6858000"/>
              <a:gd name="connsiteX1447" fmla="*/ 546213 w 7251911"/>
              <a:gd name="connsiteY1447" fmla="*/ 3334038 h 6858000"/>
              <a:gd name="connsiteX1448" fmla="*/ 587528 w 7251911"/>
              <a:gd name="connsiteY1448" fmla="*/ 3337893 h 6858000"/>
              <a:gd name="connsiteX1449" fmla="*/ 606307 w 7251911"/>
              <a:gd name="connsiteY1449" fmla="*/ 3330186 h 6858000"/>
              <a:gd name="connsiteX1450" fmla="*/ 621331 w 7251911"/>
              <a:gd name="connsiteY1450" fmla="*/ 3322479 h 6858000"/>
              <a:gd name="connsiteX1451" fmla="*/ 666401 w 7251911"/>
              <a:gd name="connsiteY1451" fmla="*/ 3322479 h 6858000"/>
              <a:gd name="connsiteX1452" fmla="*/ 711471 w 7251911"/>
              <a:gd name="connsiteY1452" fmla="*/ 3314771 h 6858000"/>
              <a:gd name="connsiteX1453" fmla="*/ 771565 w 7251911"/>
              <a:gd name="connsiteY1453" fmla="*/ 3307066 h 6858000"/>
              <a:gd name="connsiteX1454" fmla="*/ 779077 w 7251911"/>
              <a:gd name="connsiteY1454" fmla="*/ 3307066 h 6858000"/>
              <a:gd name="connsiteX1455" fmla="*/ 786588 w 7251911"/>
              <a:gd name="connsiteY1455" fmla="*/ 3295505 h 6858000"/>
              <a:gd name="connsiteX1456" fmla="*/ 801612 w 7251911"/>
              <a:gd name="connsiteY1456" fmla="*/ 3303212 h 6858000"/>
              <a:gd name="connsiteX1457" fmla="*/ 827903 w 7251911"/>
              <a:gd name="connsiteY1457" fmla="*/ 3295505 h 6858000"/>
              <a:gd name="connsiteX1458" fmla="*/ 854194 w 7251911"/>
              <a:gd name="connsiteY1458" fmla="*/ 3295505 h 6858000"/>
              <a:gd name="connsiteX1459" fmla="*/ 872973 w 7251911"/>
              <a:gd name="connsiteY1459" fmla="*/ 3291652 h 6858000"/>
              <a:gd name="connsiteX1460" fmla="*/ 918043 w 7251911"/>
              <a:gd name="connsiteY1460" fmla="*/ 3283945 h 6858000"/>
              <a:gd name="connsiteX1461" fmla="*/ 940578 w 7251911"/>
              <a:gd name="connsiteY1461" fmla="*/ 3280091 h 6858000"/>
              <a:gd name="connsiteX1462" fmla="*/ 948090 w 7251911"/>
              <a:gd name="connsiteY1462" fmla="*/ 3280091 h 6858000"/>
              <a:gd name="connsiteX1463" fmla="*/ 1026964 w 7251911"/>
              <a:gd name="connsiteY1463" fmla="*/ 3276238 h 6858000"/>
              <a:gd name="connsiteX1464" fmla="*/ 1102080 w 7251911"/>
              <a:gd name="connsiteY1464" fmla="*/ 3272385 h 6858000"/>
              <a:gd name="connsiteX1465" fmla="*/ 1177198 w 7251911"/>
              <a:gd name="connsiteY1465" fmla="*/ 3272385 h 6858000"/>
              <a:gd name="connsiteX1466" fmla="*/ 1193843 w 7251911"/>
              <a:gd name="connsiteY1466" fmla="*/ 3270951 h 6858000"/>
              <a:gd name="connsiteX1467" fmla="*/ 1190428 w 7251911"/>
              <a:gd name="connsiteY1467" fmla="*/ 3270343 h 6858000"/>
              <a:gd name="connsiteX1468" fmla="*/ 1181508 w 7251911"/>
              <a:gd name="connsiteY1468" fmla="*/ 3271429 h 6858000"/>
              <a:gd name="connsiteX1469" fmla="*/ 1177752 w 7251911"/>
              <a:gd name="connsiteY1469" fmla="*/ 3265634 h 6858000"/>
              <a:gd name="connsiteX1470" fmla="*/ 1128926 w 7251911"/>
              <a:gd name="connsiteY1470" fmla="*/ 3265634 h 6858000"/>
              <a:gd name="connsiteX1471" fmla="*/ 1128926 w 7251911"/>
              <a:gd name="connsiteY1471" fmla="*/ 3271429 h 6858000"/>
              <a:gd name="connsiteX1472" fmla="*/ 1035029 w 7251911"/>
              <a:gd name="connsiteY1472" fmla="*/ 3271429 h 6858000"/>
              <a:gd name="connsiteX1473" fmla="*/ 1012494 w 7251911"/>
              <a:gd name="connsiteY1473" fmla="*/ 3271429 h 6858000"/>
              <a:gd name="connsiteX1474" fmla="*/ 926109 w 7251911"/>
              <a:gd name="connsiteY1474" fmla="*/ 3265634 h 6858000"/>
              <a:gd name="connsiteX1475" fmla="*/ 926109 w 7251911"/>
              <a:gd name="connsiteY1475" fmla="*/ 3256940 h 6858000"/>
              <a:gd name="connsiteX1476" fmla="*/ 922354 w 7251911"/>
              <a:gd name="connsiteY1476" fmla="*/ 3254042 h 6858000"/>
              <a:gd name="connsiteX1477" fmla="*/ 914842 w 7251911"/>
              <a:gd name="connsiteY1477" fmla="*/ 3256940 h 6858000"/>
              <a:gd name="connsiteX1478" fmla="*/ 843480 w 7251911"/>
              <a:gd name="connsiteY1478" fmla="*/ 3256940 h 6858000"/>
              <a:gd name="connsiteX1479" fmla="*/ 828457 w 7251911"/>
              <a:gd name="connsiteY1479" fmla="*/ 3262735 h 6858000"/>
              <a:gd name="connsiteX1480" fmla="*/ 802166 w 7251911"/>
              <a:gd name="connsiteY1480" fmla="*/ 3262735 h 6858000"/>
              <a:gd name="connsiteX1481" fmla="*/ 775875 w 7251911"/>
              <a:gd name="connsiteY1481" fmla="*/ 3251144 h 6858000"/>
              <a:gd name="connsiteX1482" fmla="*/ 764608 w 7251911"/>
              <a:gd name="connsiteY1482" fmla="*/ 3248246 h 6858000"/>
              <a:gd name="connsiteX1483" fmla="*/ 749584 w 7251911"/>
              <a:gd name="connsiteY1483" fmla="*/ 3248246 h 6858000"/>
              <a:gd name="connsiteX1484" fmla="*/ 745828 w 7251911"/>
              <a:gd name="connsiteY1484" fmla="*/ 3245349 h 6858000"/>
              <a:gd name="connsiteX1485" fmla="*/ 749584 w 7251911"/>
              <a:gd name="connsiteY1485" fmla="*/ 3239552 h 6858000"/>
              <a:gd name="connsiteX1486" fmla="*/ 794654 w 7251911"/>
              <a:gd name="connsiteY1486" fmla="*/ 3233757 h 6858000"/>
              <a:gd name="connsiteX1487" fmla="*/ 805922 w 7251911"/>
              <a:gd name="connsiteY1487" fmla="*/ 3227961 h 6858000"/>
              <a:gd name="connsiteX1488" fmla="*/ 839724 w 7251911"/>
              <a:gd name="connsiteY1488" fmla="*/ 3216370 h 6858000"/>
              <a:gd name="connsiteX1489" fmla="*/ 847236 w 7251911"/>
              <a:gd name="connsiteY1489" fmla="*/ 3219268 h 6858000"/>
              <a:gd name="connsiteX1490" fmla="*/ 854748 w 7251911"/>
              <a:gd name="connsiteY1490" fmla="*/ 3213472 h 6858000"/>
              <a:gd name="connsiteX1491" fmla="*/ 888550 w 7251911"/>
              <a:gd name="connsiteY1491" fmla="*/ 3198983 h 6858000"/>
              <a:gd name="connsiteX1492" fmla="*/ 914842 w 7251911"/>
              <a:gd name="connsiteY1492" fmla="*/ 3207677 h 6858000"/>
              <a:gd name="connsiteX1493" fmla="*/ 918598 w 7251911"/>
              <a:gd name="connsiteY1493" fmla="*/ 3204779 h 6858000"/>
              <a:gd name="connsiteX1494" fmla="*/ 944888 w 7251911"/>
              <a:gd name="connsiteY1494" fmla="*/ 3204779 h 6858000"/>
              <a:gd name="connsiteX1495" fmla="*/ 997470 w 7251911"/>
              <a:gd name="connsiteY1495" fmla="*/ 3213472 h 6858000"/>
              <a:gd name="connsiteX1496" fmla="*/ 1001226 w 7251911"/>
              <a:gd name="connsiteY1496" fmla="*/ 3207677 h 6858000"/>
              <a:gd name="connsiteX1497" fmla="*/ 1001750 w 7251911"/>
              <a:gd name="connsiteY1497" fmla="*/ 3200410 h 6858000"/>
              <a:gd name="connsiteX1498" fmla="*/ 979098 w 7251911"/>
              <a:gd name="connsiteY1498" fmla="*/ 3200410 h 6858000"/>
              <a:gd name="connsiteX1499" fmla="*/ 930272 w 7251911"/>
              <a:gd name="connsiteY1499" fmla="*/ 3200410 h 6858000"/>
              <a:gd name="connsiteX1500" fmla="*/ 907737 w 7251911"/>
              <a:gd name="connsiteY1500" fmla="*/ 3194613 h 6858000"/>
              <a:gd name="connsiteX1501" fmla="*/ 873934 w 7251911"/>
              <a:gd name="connsiteY1501" fmla="*/ 3194613 h 6858000"/>
              <a:gd name="connsiteX1502" fmla="*/ 858911 w 7251911"/>
              <a:gd name="connsiteY1502" fmla="*/ 3194613 h 6858000"/>
              <a:gd name="connsiteX1503" fmla="*/ 817596 w 7251911"/>
              <a:gd name="connsiteY1503" fmla="*/ 3197511 h 6858000"/>
              <a:gd name="connsiteX1504" fmla="*/ 802573 w 7251911"/>
              <a:gd name="connsiteY1504" fmla="*/ 3188817 h 6858000"/>
              <a:gd name="connsiteX1505" fmla="*/ 787550 w 7251911"/>
              <a:gd name="connsiteY1505" fmla="*/ 3188817 h 6858000"/>
              <a:gd name="connsiteX1506" fmla="*/ 783794 w 7251911"/>
              <a:gd name="connsiteY1506" fmla="*/ 3183022 h 6858000"/>
              <a:gd name="connsiteX1507" fmla="*/ 734968 w 7251911"/>
              <a:gd name="connsiteY1507" fmla="*/ 3183022 h 6858000"/>
              <a:gd name="connsiteX1508" fmla="*/ 734968 w 7251911"/>
              <a:gd name="connsiteY1508" fmla="*/ 3188817 h 6858000"/>
              <a:gd name="connsiteX1509" fmla="*/ 641071 w 7251911"/>
              <a:gd name="connsiteY1509" fmla="*/ 3188817 h 6858000"/>
              <a:gd name="connsiteX1510" fmla="*/ 618536 w 7251911"/>
              <a:gd name="connsiteY1510" fmla="*/ 3188817 h 6858000"/>
              <a:gd name="connsiteX1511" fmla="*/ 532151 w 7251911"/>
              <a:gd name="connsiteY1511" fmla="*/ 3183022 h 6858000"/>
              <a:gd name="connsiteX1512" fmla="*/ 532151 w 7251911"/>
              <a:gd name="connsiteY1512" fmla="*/ 3174328 h 6858000"/>
              <a:gd name="connsiteX1513" fmla="*/ 528396 w 7251911"/>
              <a:gd name="connsiteY1513" fmla="*/ 3171431 h 6858000"/>
              <a:gd name="connsiteX1514" fmla="*/ 520884 w 7251911"/>
              <a:gd name="connsiteY1514" fmla="*/ 3174328 h 6858000"/>
              <a:gd name="connsiteX1515" fmla="*/ 449522 w 7251911"/>
              <a:gd name="connsiteY1515" fmla="*/ 3174328 h 6858000"/>
              <a:gd name="connsiteX1516" fmla="*/ 434499 w 7251911"/>
              <a:gd name="connsiteY1516" fmla="*/ 3180124 h 6858000"/>
              <a:gd name="connsiteX1517" fmla="*/ 408208 w 7251911"/>
              <a:gd name="connsiteY1517" fmla="*/ 3180124 h 6858000"/>
              <a:gd name="connsiteX1518" fmla="*/ 381917 w 7251911"/>
              <a:gd name="connsiteY1518" fmla="*/ 3168532 h 6858000"/>
              <a:gd name="connsiteX1519" fmla="*/ 370650 w 7251911"/>
              <a:gd name="connsiteY1519" fmla="*/ 3165633 h 6858000"/>
              <a:gd name="connsiteX1520" fmla="*/ 355626 w 7251911"/>
              <a:gd name="connsiteY1520" fmla="*/ 3165633 h 6858000"/>
              <a:gd name="connsiteX1521" fmla="*/ 351870 w 7251911"/>
              <a:gd name="connsiteY1521" fmla="*/ 3162737 h 6858000"/>
              <a:gd name="connsiteX1522" fmla="*/ 355626 w 7251911"/>
              <a:gd name="connsiteY1522" fmla="*/ 3156941 h 6858000"/>
              <a:gd name="connsiteX1523" fmla="*/ 400696 w 7251911"/>
              <a:gd name="connsiteY1523" fmla="*/ 3151145 h 6858000"/>
              <a:gd name="connsiteX1524" fmla="*/ 411964 w 7251911"/>
              <a:gd name="connsiteY1524" fmla="*/ 3145350 h 6858000"/>
              <a:gd name="connsiteX1525" fmla="*/ 445766 w 7251911"/>
              <a:gd name="connsiteY1525" fmla="*/ 3133758 h 6858000"/>
              <a:gd name="connsiteX1526" fmla="*/ 453278 w 7251911"/>
              <a:gd name="connsiteY1526" fmla="*/ 3136656 h 6858000"/>
              <a:gd name="connsiteX1527" fmla="*/ 460790 w 7251911"/>
              <a:gd name="connsiteY1527" fmla="*/ 3130860 h 6858000"/>
              <a:gd name="connsiteX1528" fmla="*/ 494592 w 7251911"/>
              <a:gd name="connsiteY1528" fmla="*/ 3116370 h 6858000"/>
              <a:gd name="connsiteX1529" fmla="*/ 520884 w 7251911"/>
              <a:gd name="connsiteY1529" fmla="*/ 3125065 h 6858000"/>
              <a:gd name="connsiteX1530" fmla="*/ 524640 w 7251911"/>
              <a:gd name="connsiteY1530" fmla="*/ 3122167 h 6858000"/>
              <a:gd name="connsiteX1531" fmla="*/ 550930 w 7251911"/>
              <a:gd name="connsiteY1531" fmla="*/ 3122167 h 6858000"/>
              <a:gd name="connsiteX1532" fmla="*/ 603512 w 7251911"/>
              <a:gd name="connsiteY1532" fmla="*/ 3130860 h 6858000"/>
              <a:gd name="connsiteX1533" fmla="*/ 607268 w 7251911"/>
              <a:gd name="connsiteY1533" fmla="*/ 3125065 h 6858000"/>
              <a:gd name="connsiteX1534" fmla="*/ 608207 w 7251911"/>
              <a:gd name="connsiteY1534" fmla="*/ 3112024 h 6858000"/>
              <a:gd name="connsiteX1535" fmla="*/ 611549 w 7251911"/>
              <a:gd name="connsiteY1535" fmla="*/ 3105395 h 6858000"/>
              <a:gd name="connsiteX1536" fmla="*/ 549443 w 7251911"/>
              <a:gd name="connsiteY1536" fmla="*/ 3100561 h 6858000"/>
              <a:gd name="connsiteX1537" fmla="*/ 528832 w 7251911"/>
              <a:gd name="connsiteY1537" fmla="*/ 3095542 h 6858000"/>
              <a:gd name="connsiteX1538" fmla="*/ 541058 w 7251911"/>
              <a:gd name="connsiteY1538" fmla="*/ 3081377 h 6858000"/>
              <a:gd name="connsiteX1539" fmla="*/ 549658 w 7251911"/>
              <a:gd name="connsiteY1539" fmla="*/ 3070190 h 6858000"/>
              <a:gd name="connsiteX1540" fmla="*/ 530704 w 7251911"/>
              <a:gd name="connsiteY1540" fmla="*/ 3062437 h 6858000"/>
              <a:gd name="connsiteX1541" fmla="*/ 512991 w 7251911"/>
              <a:gd name="connsiteY1541" fmla="*/ 3064643 h 6858000"/>
              <a:gd name="connsiteX1542" fmla="*/ 466126 w 7251911"/>
              <a:gd name="connsiteY1542" fmla="*/ 3041400 h 6858000"/>
              <a:gd name="connsiteX1543" fmla="*/ 467736 w 7251911"/>
              <a:gd name="connsiteY1543" fmla="*/ 3022235 h 6858000"/>
              <a:gd name="connsiteX1544" fmla="*/ 448938 w 7251911"/>
              <a:gd name="connsiteY1544" fmla="*/ 3015726 h 6858000"/>
              <a:gd name="connsiteX1545" fmla="*/ 423293 w 7251911"/>
              <a:gd name="connsiteY1545" fmla="*/ 3050529 h 6858000"/>
              <a:gd name="connsiteX1546" fmla="*/ 390204 w 7251911"/>
              <a:gd name="connsiteY1546" fmla="*/ 3025570 h 6858000"/>
              <a:gd name="connsiteX1547" fmla="*/ 399019 w 7251911"/>
              <a:gd name="connsiteY1547" fmla="*/ 2984014 h 6858000"/>
              <a:gd name="connsiteX1548" fmla="*/ 448532 w 7251911"/>
              <a:gd name="connsiteY1548" fmla="*/ 2980375 h 6858000"/>
              <a:gd name="connsiteX1549" fmla="*/ 515030 w 7251911"/>
              <a:gd name="connsiteY1549" fmla="*/ 2984736 h 6858000"/>
              <a:gd name="connsiteX1550" fmla="*/ 560297 w 7251911"/>
              <a:gd name="connsiteY1550" fmla="*/ 2979098 h 6858000"/>
              <a:gd name="connsiteX1551" fmla="*/ 743892 w 7251911"/>
              <a:gd name="connsiteY1551" fmla="*/ 2992896 h 6858000"/>
              <a:gd name="connsiteX1552" fmla="*/ 784292 w 7251911"/>
              <a:gd name="connsiteY1552" fmla="*/ 2980278 h 6858000"/>
              <a:gd name="connsiteX1553" fmla="*/ 787297 w 7251911"/>
              <a:gd name="connsiteY1553" fmla="*/ 2972317 h 6858000"/>
              <a:gd name="connsiteX1554" fmla="*/ 799726 w 7251911"/>
              <a:gd name="connsiteY1554" fmla="*/ 2975827 h 6858000"/>
              <a:gd name="connsiteX1555" fmla="*/ 806406 w 7251911"/>
              <a:gd name="connsiteY1555" fmla="*/ 2981316 h 6858000"/>
              <a:gd name="connsiteX1556" fmla="*/ 830644 w 7251911"/>
              <a:gd name="connsiteY1556" fmla="*/ 2983355 h 6858000"/>
              <a:gd name="connsiteX1557" fmla="*/ 821375 w 7251911"/>
              <a:gd name="connsiteY1557" fmla="*/ 2973130 h 6858000"/>
              <a:gd name="connsiteX1558" fmla="*/ 819097 w 7251911"/>
              <a:gd name="connsiteY1558" fmla="*/ 2970885 h 6858000"/>
              <a:gd name="connsiteX1559" fmla="*/ 816044 w 7251911"/>
              <a:gd name="connsiteY1559" fmla="*/ 2962415 h 6858000"/>
              <a:gd name="connsiteX1560" fmla="*/ 829665 w 7251911"/>
              <a:gd name="connsiteY1560" fmla="*/ 2959454 h 6858000"/>
              <a:gd name="connsiteX1561" fmla="*/ 863414 w 7251911"/>
              <a:gd name="connsiteY1561" fmla="*/ 2957621 h 6858000"/>
              <a:gd name="connsiteX1562" fmla="*/ 886164 w 7251911"/>
              <a:gd name="connsiteY1562" fmla="*/ 2942694 h 6858000"/>
              <a:gd name="connsiteX1563" fmla="*/ 874743 w 7251911"/>
              <a:gd name="connsiteY1563" fmla="*/ 2936279 h 6858000"/>
              <a:gd name="connsiteX1564" fmla="*/ 859724 w 7251911"/>
              <a:gd name="connsiteY1564" fmla="*/ 2936279 h 6858000"/>
              <a:gd name="connsiteX1565" fmla="*/ 859724 w 7251911"/>
              <a:gd name="connsiteY1565" fmla="*/ 2928686 h 6858000"/>
              <a:gd name="connsiteX1566" fmla="*/ 859724 w 7251911"/>
              <a:gd name="connsiteY1566" fmla="*/ 2924889 h 6858000"/>
              <a:gd name="connsiteX1567" fmla="*/ 878263 w 7251911"/>
              <a:gd name="connsiteY1567" fmla="*/ 2924119 h 6858000"/>
              <a:gd name="connsiteX1568" fmla="*/ 890557 w 7251911"/>
              <a:gd name="connsiteY1568" fmla="*/ 2920245 h 6858000"/>
              <a:gd name="connsiteX1569" fmla="*/ 884413 w 7251911"/>
              <a:gd name="connsiteY1569" fmla="*/ 2913599 h 6858000"/>
              <a:gd name="connsiteX1570" fmla="*/ 855572 w 7251911"/>
              <a:gd name="connsiteY1570" fmla="*/ 2910712 h 6858000"/>
              <a:gd name="connsiteX1571" fmla="*/ 740182 w 7251911"/>
              <a:gd name="connsiteY1571" fmla="*/ 2914969 h 6858000"/>
              <a:gd name="connsiteX1572" fmla="*/ 700974 w 7251911"/>
              <a:gd name="connsiteY1572" fmla="*/ 2921117 h 6858000"/>
              <a:gd name="connsiteX1573" fmla="*/ 684609 w 7251911"/>
              <a:gd name="connsiteY1573" fmla="*/ 2918098 h 6858000"/>
              <a:gd name="connsiteX1574" fmla="*/ 654730 w 7251911"/>
              <a:gd name="connsiteY1574" fmla="*/ 2902855 h 6858000"/>
              <a:gd name="connsiteX1575" fmla="*/ 602163 w 7251911"/>
              <a:gd name="connsiteY1575" fmla="*/ 2898023 h 6858000"/>
              <a:gd name="connsiteX1576" fmla="*/ 580001 w 7251911"/>
              <a:gd name="connsiteY1576" fmla="*/ 2880555 h 6858000"/>
              <a:gd name="connsiteX1577" fmla="*/ 581194 w 7251911"/>
              <a:gd name="connsiteY1577" fmla="*/ 2874084 h 6858000"/>
              <a:gd name="connsiteX1578" fmla="*/ 564053 w 7251911"/>
              <a:gd name="connsiteY1578" fmla="*/ 2864840 h 6858000"/>
              <a:gd name="connsiteX1579" fmla="*/ 557421 w 7251911"/>
              <a:gd name="connsiteY1579" fmla="*/ 2875781 h 6858000"/>
              <a:gd name="connsiteX1580" fmla="*/ 545040 w 7251911"/>
              <a:gd name="connsiteY1580" fmla="*/ 2888702 h 6858000"/>
              <a:gd name="connsiteX1581" fmla="*/ 512572 w 7251911"/>
              <a:gd name="connsiteY1581" fmla="*/ 2868724 h 6858000"/>
              <a:gd name="connsiteX1582" fmla="*/ 511332 w 7251911"/>
              <a:gd name="connsiteY1582" fmla="*/ 2858764 h 6858000"/>
              <a:gd name="connsiteX1583" fmla="*/ 502111 w 7251911"/>
              <a:gd name="connsiteY1583" fmla="*/ 2864969 h 6858000"/>
              <a:gd name="connsiteX1584" fmla="*/ 476371 w 7251911"/>
              <a:gd name="connsiteY1584" fmla="*/ 2866911 h 6858000"/>
              <a:gd name="connsiteX1585" fmla="*/ 431009 w 7251911"/>
              <a:gd name="connsiteY1585" fmla="*/ 2839689 h 6858000"/>
              <a:gd name="connsiteX1586" fmla="*/ 390465 w 7251911"/>
              <a:gd name="connsiteY1586" fmla="*/ 2803016 h 6858000"/>
              <a:gd name="connsiteX1587" fmla="*/ 372704 w 7251911"/>
              <a:gd name="connsiteY1587" fmla="*/ 2788792 h 6858000"/>
              <a:gd name="connsiteX1588" fmla="*/ 277006 w 7251911"/>
              <a:gd name="connsiteY1588" fmla="*/ 2742553 h 6858000"/>
              <a:gd name="connsiteX1589" fmla="*/ 270899 w 7251911"/>
              <a:gd name="connsiteY1589" fmla="*/ 2725613 h 6858000"/>
              <a:gd name="connsiteX1590" fmla="*/ 292703 w 7251911"/>
              <a:gd name="connsiteY1590" fmla="*/ 2724161 h 6858000"/>
              <a:gd name="connsiteX1591" fmla="*/ 328129 w 7251911"/>
              <a:gd name="connsiteY1591" fmla="*/ 2719748 h 6858000"/>
              <a:gd name="connsiteX1592" fmla="*/ 374278 w 7251911"/>
              <a:gd name="connsiteY1592" fmla="*/ 2705150 h 6858000"/>
              <a:gd name="connsiteX1593" fmla="*/ 415704 w 7251911"/>
              <a:gd name="connsiteY1593" fmla="*/ 2732863 h 6858000"/>
              <a:gd name="connsiteX1594" fmla="*/ 413319 w 7251911"/>
              <a:gd name="connsiteY1594" fmla="*/ 2745803 h 6858000"/>
              <a:gd name="connsiteX1595" fmla="*/ 411661 w 7251911"/>
              <a:gd name="connsiteY1595" fmla="*/ 2748539 h 6858000"/>
              <a:gd name="connsiteX1596" fmla="*/ 415442 w 7251911"/>
              <a:gd name="connsiteY1596" fmla="*/ 2746803 h 6858000"/>
              <a:gd name="connsiteX1597" fmla="*/ 437246 w 7251911"/>
              <a:gd name="connsiteY1597" fmla="*/ 2745351 h 6858000"/>
              <a:gd name="connsiteX1598" fmla="*/ 495621 w 7251911"/>
              <a:gd name="connsiteY1598" fmla="*/ 2716587 h 6858000"/>
              <a:gd name="connsiteX1599" fmla="*/ 527684 w 7251911"/>
              <a:gd name="connsiteY1599" fmla="*/ 2701214 h 6858000"/>
              <a:gd name="connsiteX1600" fmla="*/ 559066 w 7251911"/>
              <a:gd name="connsiteY1600" fmla="*/ 2712478 h 6858000"/>
              <a:gd name="connsiteX1601" fmla="*/ 665332 w 7251911"/>
              <a:gd name="connsiteY1601" fmla="*/ 2747286 h 6858000"/>
              <a:gd name="connsiteX1602" fmla="*/ 692683 w 7251911"/>
              <a:gd name="connsiteY1602" fmla="*/ 2726179 h 6858000"/>
              <a:gd name="connsiteX1603" fmla="*/ 707294 w 7251911"/>
              <a:gd name="connsiteY1603" fmla="*/ 2699072 h 6858000"/>
              <a:gd name="connsiteX1604" fmla="*/ 751571 w 7251911"/>
              <a:gd name="connsiteY1604" fmla="*/ 2717580 h 6858000"/>
              <a:gd name="connsiteX1605" fmla="*/ 807764 w 7251911"/>
              <a:gd name="connsiteY1605" fmla="*/ 2719431 h 6858000"/>
              <a:gd name="connsiteX1606" fmla="*/ 811855 w 7251911"/>
              <a:gd name="connsiteY1606" fmla="*/ 2720185 h 6858000"/>
              <a:gd name="connsiteX1607" fmla="*/ 837178 w 7251911"/>
              <a:gd name="connsiteY1607" fmla="*/ 2704862 h 6858000"/>
              <a:gd name="connsiteX1608" fmla="*/ 837582 w 7251911"/>
              <a:gd name="connsiteY1608" fmla="*/ 2703771 h 6858000"/>
              <a:gd name="connsiteX1609" fmla="*/ 824677 w 7251911"/>
              <a:gd name="connsiteY1609" fmla="*/ 2704671 h 6858000"/>
              <a:gd name="connsiteX1610" fmla="*/ 805904 w 7251911"/>
              <a:gd name="connsiteY1610" fmla="*/ 2693281 h 6858000"/>
              <a:gd name="connsiteX1611" fmla="*/ 817168 w 7251911"/>
              <a:gd name="connsiteY1611" fmla="*/ 2678096 h 6858000"/>
              <a:gd name="connsiteX1612" fmla="*/ 845555 w 7251911"/>
              <a:gd name="connsiteY1612" fmla="*/ 2672878 h 6858000"/>
              <a:gd name="connsiteX1613" fmla="*/ 845635 w 7251911"/>
              <a:gd name="connsiteY1613" fmla="*/ 2670462 h 6858000"/>
              <a:gd name="connsiteX1614" fmla="*/ 858326 w 7251911"/>
              <a:gd name="connsiteY1614" fmla="*/ 2660031 h 6858000"/>
              <a:gd name="connsiteX1615" fmla="*/ 866198 w 7251911"/>
              <a:gd name="connsiteY1615" fmla="*/ 2659050 h 6858000"/>
              <a:gd name="connsiteX1616" fmla="*/ 877506 w 7251911"/>
              <a:gd name="connsiteY1616" fmla="*/ 2667599 h 6858000"/>
              <a:gd name="connsiteX1617" fmla="*/ 895270 w 7251911"/>
              <a:gd name="connsiteY1617" fmla="*/ 2670502 h 6858000"/>
              <a:gd name="connsiteX1618" fmla="*/ 899160 w 7251911"/>
              <a:gd name="connsiteY1618" fmla="*/ 2670502 h 6858000"/>
              <a:gd name="connsiteX1619" fmla="*/ 903288 w 7251911"/>
              <a:gd name="connsiteY1619" fmla="*/ 2662155 h 6858000"/>
              <a:gd name="connsiteX1620" fmla="*/ 896017 w 7251911"/>
              <a:gd name="connsiteY1620" fmla="*/ 2659114 h 6858000"/>
              <a:gd name="connsiteX1621" fmla="*/ 888508 w 7251911"/>
              <a:gd name="connsiteY1621" fmla="*/ 2651520 h 6858000"/>
              <a:gd name="connsiteX1622" fmla="*/ 899772 w 7251911"/>
              <a:gd name="connsiteY1622" fmla="*/ 2643928 h 6858000"/>
              <a:gd name="connsiteX1623" fmla="*/ 911338 w 7251911"/>
              <a:gd name="connsiteY1623" fmla="*/ 2645876 h 6858000"/>
              <a:gd name="connsiteX1624" fmla="*/ 912290 w 7251911"/>
              <a:gd name="connsiteY1624" fmla="*/ 2643951 h 6858000"/>
              <a:gd name="connsiteX1625" fmla="*/ 919330 w 7251911"/>
              <a:gd name="connsiteY1625" fmla="*/ 2628290 h 6858000"/>
              <a:gd name="connsiteX1626" fmla="*/ 926609 w 7251911"/>
              <a:gd name="connsiteY1626" fmla="*/ 2624945 h 6858000"/>
              <a:gd name="connsiteX1627" fmla="*/ 922300 w 7251911"/>
              <a:gd name="connsiteY1627" fmla="*/ 2624945 h 6858000"/>
              <a:gd name="connsiteX1628" fmla="*/ 911036 w 7251911"/>
              <a:gd name="connsiteY1628" fmla="*/ 2594574 h 6858000"/>
              <a:gd name="connsiteX1629" fmla="*/ 911036 w 7251911"/>
              <a:gd name="connsiteY1629" fmla="*/ 2586981 h 6858000"/>
              <a:gd name="connsiteX1630" fmla="*/ 922300 w 7251911"/>
              <a:gd name="connsiteY1630" fmla="*/ 2583184 h 6858000"/>
              <a:gd name="connsiteX1631" fmla="*/ 941074 w 7251911"/>
              <a:gd name="connsiteY1631" fmla="*/ 2584608 h 6858000"/>
              <a:gd name="connsiteX1632" fmla="*/ 959400 w 7251911"/>
              <a:gd name="connsiteY1632" fmla="*/ 2583218 h 6858000"/>
              <a:gd name="connsiteX1633" fmla="*/ 951979 w 7251911"/>
              <a:gd name="connsiteY1633" fmla="*/ 2582360 h 6858000"/>
              <a:gd name="connsiteX1634" fmla="*/ 941157 w 7251911"/>
              <a:gd name="connsiteY1634" fmla="*/ 2571796 h 6858000"/>
              <a:gd name="connsiteX1635" fmla="*/ 922300 w 7251911"/>
              <a:gd name="connsiteY1635" fmla="*/ 2571796 h 6858000"/>
              <a:gd name="connsiteX1636" fmla="*/ 884753 w 7251911"/>
              <a:gd name="connsiteY1636" fmla="*/ 2571796 h 6858000"/>
              <a:gd name="connsiteX1637" fmla="*/ 865979 w 7251911"/>
              <a:gd name="connsiteY1637" fmla="*/ 2571796 h 6858000"/>
              <a:gd name="connsiteX1638" fmla="*/ 838594 w 7251911"/>
              <a:gd name="connsiteY1638" fmla="*/ 2554489 h 6858000"/>
              <a:gd name="connsiteX1639" fmla="*/ 829480 w 7251911"/>
              <a:gd name="connsiteY1639" fmla="*/ 2561480 h 6858000"/>
              <a:gd name="connsiteX1640" fmla="*/ 788178 w 7251911"/>
              <a:gd name="connsiteY1640" fmla="*/ 2557683 h 6858000"/>
              <a:gd name="connsiteX1641" fmla="*/ 780669 w 7251911"/>
              <a:gd name="connsiteY1641" fmla="*/ 2546294 h 6858000"/>
              <a:gd name="connsiteX1642" fmla="*/ 716839 w 7251911"/>
              <a:gd name="connsiteY1642" fmla="*/ 2565276 h 6858000"/>
              <a:gd name="connsiteX1643" fmla="*/ 675537 w 7251911"/>
              <a:gd name="connsiteY1643" fmla="*/ 2565276 h 6858000"/>
              <a:gd name="connsiteX1644" fmla="*/ 581669 w 7251911"/>
              <a:gd name="connsiteY1644" fmla="*/ 2569073 h 6858000"/>
              <a:gd name="connsiteX1645" fmla="*/ 555386 w 7251911"/>
              <a:gd name="connsiteY1645" fmla="*/ 2572869 h 6858000"/>
              <a:gd name="connsiteX1646" fmla="*/ 525348 w 7251911"/>
              <a:gd name="connsiteY1646" fmla="*/ 2569073 h 6858000"/>
              <a:gd name="connsiteX1647" fmla="*/ 491555 w 7251911"/>
              <a:gd name="connsiteY1647" fmla="*/ 2569073 h 6858000"/>
              <a:gd name="connsiteX1648" fmla="*/ 487801 w 7251911"/>
              <a:gd name="connsiteY1648" fmla="*/ 2546294 h 6858000"/>
              <a:gd name="connsiteX1649" fmla="*/ 442744 w 7251911"/>
              <a:gd name="connsiteY1649" fmla="*/ 2534905 h 6858000"/>
              <a:gd name="connsiteX1650" fmla="*/ 431480 w 7251911"/>
              <a:gd name="connsiteY1650" fmla="*/ 2538701 h 6858000"/>
              <a:gd name="connsiteX1651" fmla="*/ 423970 w 7251911"/>
              <a:gd name="connsiteY1651" fmla="*/ 2527311 h 6858000"/>
              <a:gd name="connsiteX1652" fmla="*/ 431480 w 7251911"/>
              <a:gd name="connsiteY1652" fmla="*/ 2515922 h 6858000"/>
              <a:gd name="connsiteX1653" fmla="*/ 461517 w 7251911"/>
              <a:gd name="connsiteY1653" fmla="*/ 2519719 h 6858000"/>
              <a:gd name="connsiteX1654" fmla="*/ 495310 w 7251911"/>
              <a:gd name="connsiteY1654" fmla="*/ 2512125 h 6858000"/>
              <a:gd name="connsiteX1655" fmla="*/ 506574 w 7251911"/>
              <a:gd name="connsiteY1655" fmla="*/ 2489347 h 6858000"/>
              <a:gd name="connsiteX1656" fmla="*/ 525348 w 7251911"/>
              <a:gd name="connsiteY1656" fmla="*/ 2481754 h 6858000"/>
              <a:gd name="connsiteX1657" fmla="*/ 570404 w 7251911"/>
              <a:gd name="connsiteY1657" fmla="*/ 2496940 h 6858000"/>
              <a:gd name="connsiteX1658" fmla="*/ 589178 w 7251911"/>
              <a:gd name="connsiteY1658" fmla="*/ 2496940 h 6858000"/>
              <a:gd name="connsiteX1659" fmla="*/ 596688 w 7251911"/>
              <a:gd name="connsiteY1659" fmla="*/ 2485550 h 6858000"/>
              <a:gd name="connsiteX1660" fmla="*/ 592933 w 7251911"/>
              <a:gd name="connsiteY1660" fmla="*/ 2466568 h 6858000"/>
              <a:gd name="connsiteX1661" fmla="*/ 570404 w 7251911"/>
              <a:gd name="connsiteY1661" fmla="*/ 2451382 h 6858000"/>
              <a:gd name="connsiteX1662" fmla="*/ 566650 w 7251911"/>
              <a:gd name="connsiteY1662" fmla="*/ 2443790 h 6858000"/>
              <a:gd name="connsiteX1663" fmla="*/ 574159 w 7251911"/>
              <a:gd name="connsiteY1663" fmla="*/ 2439993 h 6858000"/>
              <a:gd name="connsiteX1664" fmla="*/ 611706 w 7251911"/>
              <a:gd name="connsiteY1664" fmla="*/ 2443790 h 6858000"/>
              <a:gd name="connsiteX1665" fmla="*/ 615461 w 7251911"/>
              <a:gd name="connsiteY1665" fmla="*/ 2443790 h 6858000"/>
              <a:gd name="connsiteX1666" fmla="*/ 615461 w 7251911"/>
              <a:gd name="connsiteY1666" fmla="*/ 2436196 h 6858000"/>
              <a:gd name="connsiteX1667" fmla="*/ 619216 w 7251911"/>
              <a:gd name="connsiteY1667" fmla="*/ 2424807 h 6858000"/>
              <a:gd name="connsiteX1668" fmla="*/ 645499 w 7251911"/>
              <a:gd name="connsiteY1668" fmla="*/ 2424807 h 6858000"/>
              <a:gd name="connsiteX1669" fmla="*/ 611706 w 7251911"/>
              <a:gd name="connsiteY1669" fmla="*/ 2413418 h 6858000"/>
              <a:gd name="connsiteX1670" fmla="*/ 607952 w 7251911"/>
              <a:gd name="connsiteY1670" fmla="*/ 2402028 h 6858000"/>
              <a:gd name="connsiteX1671" fmla="*/ 596688 w 7251911"/>
              <a:gd name="connsiteY1671" fmla="*/ 2379249 h 6858000"/>
              <a:gd name="connsiteX1672" fmla="*/ 581669 w 7251911"/>
              <a:gd name="connsiteY1672" fmla="*/ 2379249 h 6858000"/>
              <a:gd name="connsiteX1673" fmla="*/ 581669 w 7251911"/>
              <a:gd name="connsiteY1673" fmla="*/ 2371657 h 6858000"/>
              <a:gd name="connsiteX1674" fmla="*/ 581669 w 7251911"/>
              <a:gd name="connsiteY1674" fmla="*/ 2367860 h 6858000"/>
              <a:gd name="connsiteX1675" fmla="*/ 653008 w 7251911"/>
              <a:gd name="connsiteY1675" fmla="*/ 2352674 h 6858000"/>
              <a:gd name="connsiteX1676" fmla="*/ 698065 w 7251911"/>
              <a:gd name="connsiteY1676" fmla="*/ 2333691 h 6858000"/>
              <a:gd name="connsiteX1677" fmla="*/ 705575 w 7251911"/>
              <a:gd name="connsiteY1677" fmla="*/ 2326099 h 6858000"/>
              <a:gd name="connsiteX1678" fmla="*/ 694310 w 7251911"/>
              <a:gd name="connsiteY1678" fmla="*/ 2318505 h 6858000"/>
              <a:gd name="connsiteX1679" fmla="*/ 660518 w 7251911"/>
              <a:gd name="connsiteY1679" fmla="*/ 2318505 h 6858000"/>
              <a:gd name="connsiteX1680" fmla="*/ 653008 w 7251911"/>
              <a:gd name="connsiteY1680" fmla="*/ 2314709 h 6858000"/>
              <a:gd name="connsiteX1681" fmla="*/ 656763 w 7251911"/>
              <a:gd name="connsiteY1681" fmla="*/ 2307116 h 6858000"/>
              <a:gd name="connsiteX1682" fmla="*/ 679291 w 7251911"/>
              <a:gd name="connsiteY1682" fmla="*/ 2299523 h 6858000"/>
              <a:gd name="connsiteX1683" fmla="*/ 713084 w 7251911"/>
              <a:gd name="connsiteY1683" fmla="*/ 2299523 h 6858000"/>
              <a:gd name="connsiteX1684" fmla="*/ 716839 w 7251911"/>
              <a:gd name="connsiteY1684" fmla="*/ 2284337 h 6858000"/>
              <a:gd name="connsiteX1685" fmla="*/ 716839 w 7251911"/>
              <a:gd name="connsiteY1685" fmla="*/ 2276745 h 6858000"/>
              <a:gd name="connsiteX1686" fmla="*/ 660518 w 7251911"/>
              <a:gd name="connsiteY1686" fmla="*/ 2253965 h 6858000"/>
              <a:gd name="connsiteX1687" fmla="*/ 529103 w 7251911"/>
              <a:gd name="connsiteY1687" fmla="*/ 2261559 h 6858000"/>
              <a:gd name="connsiteX1688" fmla="*/ 510329 w 7251911"/>
              <a:gd name="connsiteY1688" fmla="*/ 2253965 h 6858000"/>
              <a:gd name="connsiteX1689" fmla="*/ 529103 w 7251911"/>
              <a:gd name="connsiteY1689" fmla="*/ 2246373 h 6858000"/>
              <a:gd name="connsiteX1690" fmla="*/ 574159 w 7251911"/>
              <a:gd name="connsiteY1690" fmla="*/ 2238780 h 6858000"/>
              <a:gd name="connsiteX1691" fmla="*/ 622971 w 7251911"/>
              <a:gd name="connsiteY1691" fmla="*/ 2238780 h 6858000"/>
              <a:gd name="connsiteX1692" fmla="*/ 698065 w 7251911"/>
              <a:gd name="connsiteY1692" fmla="*/ 2234983 h 6858000"/>
              <a:gd name="connsiteX1693" fmla="*/ 746401 w 7251911"/>
              <a:gd name="connsiteY1693" fmla="*/ 2225737 h 6858000"/>
              <a:gd name="connsiteX1694" fmla="*/ 750522 w 7251911"/>
              <a:gd name="connsiteY1694" fmla="*/ 2221571 h 6858000"/>
              <a:gd name="connsiteX1695" fmla="*/ 760847 w 7251911"/>
              <a:gd name="connsiteY1695" fmla="*/ 2222520 h 6858000"/>
              <a:gd name="connsiteX1696" fmla="*/ 763218 w 7251911"/>
              <a:gd name="connsiteY1696" fmla="*/ 2222520 h 6858000"/>
              <a:gd name="connsiteX1697" fmla="*/ 767528 w 7251911"/>
              <a:gd name="connsiteY1697" fmla="*/ 2221695 h 6858000"/>
              <a:gd name="connsiteX1698" fmla="*/ 798387 w 7251911"/>
              <a:gd name="connsiteY1698" fmla="*/ 2207222 h 6858000"/>
              <a:gd name="connsiteX1699" fmla="*/ 803740 w 7251911"/>
              <a:gd name="connsiteY1699" fmla="*/ 2202993 h 6858000"/>
              <a:gd name="connsiteX1700" fmla="*/ 794171 w 7251911"/>
              <a:gd name="connsiteY1700" fmla="*/ 2202114 h 6858000"/>
              <a:gd name="connsiteX1701" fmla="*/ 775866 w 7251911"/>
              <a:gd name="connsiteY1701" fmla="*/ 2203538 h 6858000"/>
              <a:gd name="connsiteX1702" fmla="*/ 764602 w 7251911"/>
              <a:gd name="connsiteY1702" fmla="*/ 2192148 h 6858000"/>
              <a:gd name="connsiteX1703" fmla="*/ 775866 w 7251911"/>
              <a:gd name="connsiteY1703" fmla="*/ 2180759 h 6858000"/>
              <a:gd name="connsiteX1704" fmla="*/ 836736 w 7251911"/>
              <a:gd name="connsiteY1704" fmla="*/ 2180759 h 6858000"/>
              <a:gd name="connsiteX1705" fmla="*/ 846078 w 7251911"/>
              <a:gd name="connsiteY1705" fmla="*/ 2176627 h 6858000"/>
              <a:gd name="connsiteX1706" fmla="*/ 831249 w 7251911"/>
              <a:gd name="connsiteY1706" fmla="*/ 2172217 h 6858000"/>
              <a:gd name="connsiteX1707" fmla="*/ 821984 w 7251911"/>
              <a:gd name="connsiteY1707" fmla="*/ 2162851 h 6858000"/>
              <a:gd name="connsiteX1708" fmla="*/ 675537 w 7251911"/>
              <a:gd name="connsiteY1708" fmla="*/ 2162851 h 6858000"/>
              <a:gd name="connsiteX1709" fmla="*/ 619216 w 7251911"/>
              <a:gd name="connsiteY1709" fmla="*/ 2124886 h 6858000"/>
              <a:gd name="connsiteX1710" fmla="*/ 619216 w 7251911"/>
              <a:gd name="connsiteY1710" fmla="*/ 2117293 h 6858000"/>
              <a:gd name="connsiteX1711" fmla="*/ 634235 w 7251911"/>
              <a:gd name="connsiteY1711" fmla="*/ 2086922 h 6858000"/>
              <a:gd name="connsiteX1712" fmla="*/ 656763 w 7251911"/>
              <a:gd name="connsiteY1712" fmla="*/ 2064143 h 6858000"/>
              <a:gd name="connsiteX1713" fmla="*/ 690556 w 7251911"/>
              <a:gd name="connsiteY1713" fmla="*/ 2018585 h 6858000"/>
              <a:gd name="connsiteX1714" fmla="*/ 731858 w 7251911"/>
              <a:gd name="connsiteY1714" fmla="*/ 1954045 h 6858000"/>
              <a:gd name="connsiteX1715" fmla="*/ 746876 w 7251911"/>
              <a:gd name="connsiteY1715" fmla="*/ 1950249 h 6858000"/>
              <a:gd name="connsiteX1716" fmla="*/ 788178 w 7251911"/>
              <a:gd name="connsiteY1716" fmla="*/ 1942656 h 6858000"/>
              <a:gd name="connsiteX1717" fmla="*/ 796888 w 7251911"/>
              <a:gd name="connsiteY1717" fmla="*/ 1940454 h 6858000"/>
              <a:gd name="connsiteX1718" fmla="*/ 786257 w 7251911"/>
              <a:gd name="connsiteY1718" fmla="*/ 1939319 h 6858000"/>
              <a:gd name="connsiteX1719" fmla="*/ 767478 w 7251911"/>
              <a:gd name="connsiteY1719" fmla="*/ 1940553 h 6858000"/>
              <a:gd name="connsiteX1720" fmla="*/ 624755 w 7251911"/>
              <a:gd name="connsiteY1720" fmla="*/ 1940553 h 6858000"/>
              <a:gd name="connsiteX1721" fmla="*/ 534615 w 7251911"/>
              <a:gd name="connsiteY1721" fmla="*/ 1939319 h 6858000"/>
              <a:gd name="connsiteX1722" fmla="*/ 515835 w 7251911"/>
              <a:gd name="connsiteY1722" fmla="*/ 1935617 h 6858000"/>
              <a:gd name="connsiteX1723" fmla="*/ 549638 w 7251911"/>
              <a:gd name="connsiteY1723" fmla="*/ 1933149 h 6858000"/>
              <a:gd name="connsiteX1724" fmla="*/ 594708 w 7251911"/>
              <a:gd name="connsiteY1724" fmla="*/ 1933149 h 6858000"/>
              <a:gd name="connsiteX1725" fmla="*/ 613488 w 7251911"/>
              <a:gd name="connsiteY1725" fmla="*/ 1928213 h 6858000"/>
              <a:gd name="connsiteX1726" fmla="*/ 624755 w 7251911"/>
              <a:gd name="connsiteY1726" fmla="*/ 1925745 h 6858000"/>
              <a:gd name="connsiteX1727" fmla="*/ 692361 w 7251911"/>
              <a:gd name="connsiteY1727" fmla="*/ 1925745 h 6858000"/>
              <a:gd name="connsiteX1728" fmla="*/ 703628 w 7251911"/>
              <a:gd name="connsiteY1728" fmla="*/ 1925745 h 6858000"/>
              <a:gd name="connsiteX1729" fmla="*/ 707384 w 7251911"/>
              <a:gd name="connsiteY1729" fmla="*/ 1923277 h 6858000"/>
              <a:gd name="connsiteX1730" fmla="*/ 707384 w 7251911"/>
              <a:gd name="connsiteY1730" fmla="*/ 1922043 h 6858000"/>
              <a:gd name="connsiteX1731" fmla="*/ 703628 w 7251911"/>
              <a:gd name="connsiteY1731" fmla="*/ 1922043 h 6858000"/>
              <a:gd name="connsiteX1732" fmla="*/ 624755 w 7251911"/>
              <a:gd name="connsiteY1732" fmla="*/ 1919575 h 6858000"/>
              <a:gd name="connsiteX1733" fmla="*/ 572173 w 7251911"/>
              <a:gd name="connsiteY1733" fmla="*/ 1917107 h 6858000"/>
              <a:gd name="connsiteX1734" fmla="*/ 564661 w 7251911"/>
              <a:gd name="connsiteY1734" fmla="*/ 1915873 h 6858000"/>
              <a:gd name="connsiteX1735" fmla="*/ 500812 w 7251911"/>
              <a:gd name="connsiteY1735" fmla="*/ 1918341 h 6858000"/>
              <a:gd name="connsiteX1736" fmla="*/ 470765 w 7251911"/>
              <a:gd name="connsiteY1736" fmla="*/ 1919575 h 6858000"/>
              <a:gd name="connsiteX1737" fmla="*/ 451986 w 7251911"/>
              <a:gd name="connsiteY1737" fmla="*/ 1915873 h 6858000"/>
              <a:gd name="connsiteX1738" fmla="*/ 459497 w 7251911"/>
              <a:gd name="connsiteY1738" fmla="*/ 1908469 h 6858000"/>
              <a:gd name="connsiteX1739" fmla="*/ 493300 w 7251911"/>
              <a:gd name="connsiteY1739" fmla="*/ 1904767 h 6858000"/>
              <a:gd name="connsiteX1740" fmla="*/ 527103 w 7251911"/>
              <a:gd name="connsiteY1740" fmla="*/ 1904767 h 6858000"/>
              <a:gd name="connsiteX1741" fmla="*/ 542126 w 7251911"/>
              <a:gd name="connsiteY1741" fmla="*/ 1903533 h 6858000"/>
              <a:gd name="connsiteX1742" fmla="*/ 504568 w 7251911"/>
              <a:gd name="connsiteY1742" fmla="*/ 1902299 h 6858000"/>
              <a:gd name="connsiteX1743" fmla="*/ 512079 w 7251911"/>
              <a:gd name="connsiteY1743" fmla="*/ 1893661 h 6858000"/>
              <a:gd name="connsiteX1744" fmla="*/ 534615 w 7251911"/>
              <a:gd name="connsiteY1744" fmla="*/ 1891193 h 6858000"/>
              <a:gd name="connsiteX1745" fmla="*/ 538370 w 7251911"/>
              <a:gd name="connsiteY1745" fmla="*/ 1887491 h 6858000"/>
              <a:gd name="connsiteX1746" fmla="*/ 530859 w 7251911"/>
              <a:gd name="connsiteY1746" fmla="*/ 1886257 h 6858000"/>
              <a:gd name="connsiteX1747" fmla="*/ 478277 w 7251911"/>
              <a:gd name="connsiteY1747" fmla="*/ 1887491 h 6858000"/>
              <a:gd name="connsiteX1748" fmla="*/ 444474 w 7251911"/>
              <a:gd name="connsiteY1748" fmla="*/ 1887491 h 6858000"/>
              <a:gd name="connsiteX1749" fmla="*/ 410671 w 7251911"/>
              <a:gd name="connsiteY1749" fmla="*/ 1883789 h 6858000"/>
              <a:gd name="connsiteX1750" fmla="*/ 388136 w 7251911"/>
              <a:gd name="connsiteY1750" fmla="*/ 1877619 h 6858000"/>
              <a:gd name="connsiteX1751" fmla="*/ 369356 w 7251911"/>
              <a:gd name="connsiteY1751" fmla="*/ 1873917 h 6858000"/>
              <a:gd name="connsiteX1752" fmla="*/ 350577 w 7251911"/>
              <a:gd name="connsiteY1752" fmla="*/ 1873917 h 6858000"/>
              <a:gd name="connsiteX1753" fmla="*/ 343065 w 7251911"/>
              <a:gd name="connsiteY1753" fmla="*/ 1867747 h 6858000"/>
              <a:gd name="connsiteX1754" fmla="*/ 361845 w 7251911"/>
              <a:gd name="connsiteY1754" fmla="*/ 1862811 h 6858000"/>
              <a:gd name="connsiteX1755" fmla="*/ 406915 w 7251911"/>
              <a:gd name="connsiteY1755" fmla="*/ 1862811 h 6858000"/>
              <a:gd name="connsiteX1756" fmla="*/ 455742 w 7251911"/>
              <a:gd name="connsiteY1756" fmla="*/ 1862811 h 6858000"/>
              <a:gd name="connsiteX1757" fmla="*/ 497056 w 7251911"/>
              <a:gd name="connsiteY1757" fmla="*/ 1860343 h 6858000"/>
              <a:gd name="connsiteX1758" fmla="*/ 512079 w 7251911"/>
              <a:gd name="connsiteY1758" fmla="*/ 1850471 h 6858000"/>
              <a:gd name="connsiteX1759" fmla="*/ 530859 w 7251911"/>
              <a:gd name="connsiteY1759" fmla="*/ 1844301 h 6858000"/>
              <a:gd name="connsiteX1760" fmla="*/ 572173 w 7251911"/>
              <a:gd name="connsiteY1760" fmla="*/ 1845535 h 6858000"/>
              <a:gd name="connsiteX1761" fmla="*/ 590952 w 7251911"/>
              <a:gd name="connsiteY1761" fmla="*/ 1843067 h 6858000"/>
              <a:gd name="connsiteX1762" fmla="*/ 605976 w 7251911"/>
              <a:gd name="connsiteY1762" fmla="*/ 1840599 h 6858000"/>
              <a:gd name="connsiteX1763" fmla="*/ 651046 w 7251911"/>
              <a:gd name="connsiteY1763" fmla="*/ 1840599 h 6858000"/>
              <a:gd name="connsiteX1764" fmla="*/ 696116 w 7251911"/>
              <a:gd name="connsiteY1764" fmla="*/ 1838130 h 6858000"/>
              <a:gd name="connsiteX1765" fmla="*/ 756210 w 7251911"/>
              <a:gd name="connsiteY1765" fmla="*/ 1835662 h 6858000"/>
              <a:gd name="connsiteX1766" fmla="*/ 763722 w 7251911"/>
              <a:gd name="connsiteY1766" fmla="*/ 1835662 h 6858000"/>
              <a:gd name="connsiteX1767" fmla="*/ 771234 w 7251911"/>
              <a:gd name="connsiteY1767" fmla="*/ 1831960 h 6858000"/>
              <a:gd name="connsiteX1768" fmla="*/ 786257 w 7251911"/>
              <a:gd name="connsiteY1768" fmla="*/ 1834428 h 6858000"/>
              <a:gd name="connsiteX1769" fmla="*/ 812548 w 7251911"/>
              <a:gd name="connsiteY1769" fmla="*/ 1831960 h 6858000"/>
              <a:gd name="connsiteX1770" fmla="*/ 838839 w 7251911"/>
              <a:gd name="connsiteY1770" fmla="*/ 1831960 h 6858000"/>
              <a:gd name="connsiteX1771" fmla="*/ 857618 w 7251911"/>
              <a:gd name="connsiteY1771" fmla="*/ 1830726 h 6858000"/>
              <a:gd name="connsiteX1772" fmla="*/ 902689 w 7251911"/>
              <a:gd name="connsiteY1772" fmla="*/ 1828258 h 6858000"/>
              <a:gd name="connsiteX1773" fmla="*/ 925224 w 7251911"/>
              <a:gd name="connsiteY1773" fmla="*/ 1827024 h 6858000"/>
              <a:gd name="connsiteX1774" fmla="*/ 932736 w 7251911"/>
              <a:gd name="connsiteY1774" fmla="*/ 1827024 h 6858000"/>
              <a:gd name="connsiteX1775" fmla="*/ 974440 w 7251911"/>
              <a:gd name="connsiteY1775" fmla="*/ 1826372 h 6858000"/>
              <a:gd name="connsiteX1776" fmla="*/ 973613 w 7251911"/>
              <a:gd name="connsiteY1776" fmla="*/ 1817171 h 6858000"/>
              <a:gd name="connsiteX1777" fmla="*/ 977367 w 7251911"/>
              <a:gd name="connsiteY1777" fmla="*/ 1805782 h 6858000"/>
              <a:gd name="connsiteX1778" fmla="*/ 994264 w 7251911"/>
              <a:gd name="connsiteY1778" fmla="*/ 1801511 h 6858000"/>
              <a:gd name="connsiteX1779" fmla="*/ 1005191 w 7251911"/>
              <a:gd name="connsiteY1779" fmla="*/ 1796908 h 6858000"/>
              <a:gd name="connsiteX1780" fmla="*/ 997481 w 7251911"/>
              <a:gd name="connsiteY1780" fmla="*/ 1794393 h 6858000"/>
              <a:gd name="connsiteX1781" fmla="*/ 984877 w 7251911"/>
              <a:gd name="connsiteY1781" fmla="*/ 1794393 h 6858000"/>
              <a:gd name="connsiteX1782" fmla="*/ 978775 w 7251911"/>
              <a:gd name="connsiteY1782" fmla="*/ 1790122 h 6858000"/>
              <a:gd name="connsiteX1783" fmla="*/ 979320 w 7251911"/>
              <a:gd name="connsiteY1783" fmla="*/ 1788469 h 6858000"/>
              <a:gd name="connsiteX1784" fmla="*/ 977973 w 7251911"/>
              <a:gd name="connsiteY1784" fmla="*/ 1788030 h 6858000"/>
              <a:gd name="connsiteX1785" fmla="*/ 951690 w 7251911"/>
              <a:gd name="connsiteY1785" fmla="*/ 1795623 h 6858000"/>
              <a:gd name="connsiteX1786" fmla="*/ 921652 w 7251911"/>
              <a:gd name="connsiteY1786" fmla="*/ 1810809 h 6858000"/>
              <a:gd name="connsiteX1787" fmla="*/ 880350 w 7251911"/>
              <a:gd name="connsiteY1787" fmla="*/ 1807012 h 6858000"/>
              <a:gd name="connsiteX1788" fmla="*/ 872841 w 7251911"/>
              <a:gd name="connsiteY1788" fmla="*/ 1795623 h 6858000"/>
              <a:gd name="connsiteX1789" fmla="*/ 809011 w 7251911"/>
              <a:gd name="connsiteY1789" fmla="*/ 1814605 h 6858000"/>
              <a:gd name="connsiteX1790" fmla="*/ 767709 w 7251911"/>
              <a:gd name="connsiteY1790" fmla="*/ 1814605 h 6858000"/>
              <a:gd name="connsiteX1791" fmla="*/ 673841 w 7251911"/>
              <a:gd name="connsiteY1791" fmla="*/ 1818402 h 6858000"/>
              <a:gd name="connsiteX1792" fmla="*/ 647558 w 7251911"/>
              <a:gd name="connsiteY1792" fmla="*/ 1822198 h 6858000"/>
              <a:gd name="connsiteX1793" fmla="*/ 617520 w 7251911"/>
              <a:gd name="connsiteY1793" fmla="*/ 1818402 h 6858000"/>
              <a:gd name="connsiteX1794" fmla="*/ 583727 w 7251911"/>
              <a:gd name="connsiteY1794" fmla="*/ 1818402 h 6858000"/>
              <a:gd name="connsiteX1795" fmla="*/ 579973 w 7251911"/>
              <a:gd name="connsiteY1795" fmla="*/ 1795623 h 6858000"/>
              <a:gd name="connsiteX1796" fmla="*/ 534916 w 7251911"/>
              <a:gd name="connsiteY1796" fmla="*/ 1784234 h 6858000"/>
              <a:gd name="connsiteX1797" fmla="*/ 523652 w 7251911"/>
              <a:gd name="connsiteY1797" fmla="*/ 1788030 h 6858000"/>
              <a:gd name="connsiteX1798" fmla="*/ 516142 w 7251911"/>
              <a:gd name="connsiteY1798" fmla="*/ 1776641 h 6858000"/>
              <a:gd name="connsiteX1799" fmla="*/ 523652 w 7251911"/>
              <a:gd name="connsiteY1799" fmla="*/ 1765251 h 6858000"/>
              <a:gd name="connsiteX1800" fmla="*/ 553689 w 7251911"/>
              <a:gd name="connsiteY1800" fmla="*/ 1769048 h 6858000"/>
              <a:gd name="connsiteX1801" fmla="*/ 587482 w 7251911"/>
              <a:gd name="connsiteY1801" fmla="*/ 1761455 h 6858000"/>
              <a:gd name="connsiteX1802" fmla="*/ 598746 w 7251911"/>
              <a:gd name="connsiteY1802" fmla="*/ 1738676 h 6858000"/>
              <a:gd name="connsiteX1803" fmla="*/ 617520 w 7251911"/>
              <a:gd name="connsiteY1803" fmla="*/ 1731083 h 6858000"/>
              <a:gd name="connsiteX1804" fmla="*/ 662576 w 7251911"/>
              <a:gd name="connsiteY1804" fmla="*/ 1746269 h 6858000"/>
              <a:gd name="connsiteX1805" fmla="*/ 681350 w 7251911"/>
              <a:gd name="connsiteY1805" fmla="*/ 1746269 h 6858000"/>
              <a:gd name="connsiteX1806" fmla="*/ 688860 w 7251911"/>
              <a:gd name="connsiteY1806" fmla="*/ 1734880 h 6858000"/>
              <a:gd name="connsiteX1807" fmla="*/ 685105 w 7251911"/>
              <a:gd name="connsiteY1807" fmla="*/ 1715897 h 6858000"/>
              <a:gd name="connsiteX1808" fmla="*/ 662576 w 7251911"/>
              <a:gd name="connsiteY1808" fmla="*/ 1700712 h 6858000"/>
              <a:gd name="connsiteX1809" fmla="*/ 658822 w 7251911"/>
              <a:gd name="connsiteY1809" fmla="*/ 1693119 h 6858000"/>
              <a:gd name="connsiteX1810" fmla="*/ 666331 w 7251911"/>
              <a:gd name="connsiteY1810" fmla="*/ 1689322 h 6858000"/>
              <a:gd name="connsiteX1811" fmla="*/ 703878 w 7251911"/>
              <a:gd name="connsiteY1811" fmla="*/ 1693119 h 6858000"/>
              <a:gd name="connsiteX1812" fmla="*/ 707633 w 7251911"/>
              <a:gd name="connsiteY1812" fmla="*/ 1693119 h 6858000"/>
              <a:gd name="connsiteX1813" fmla="*/ 707633 w 7251911"/>
              <a:gd name="connsiteY1813" fmla="*/ 1685526 h 6858000"/>
              <a:gd name="connsiteX1814" fmla="*/ 711388 w 7251911"/>
              <a:gd name="connsiteY1814" fmla="*/ 1674136 h 6858000"/>
              <a:gd name="connsiteX1815" fmla="*/ 737671 w 7251911"/>
              <a:gd name="connsiteY1815" fmla="*/ 1674136 h 6858000"/>
              <a:gd name="connsiteX1816" fmla="*/ 703878 w 7251911"/>
              <a:gd name="connsiteY1816" fmla="*/ 1662747 h 6858000"/>
              <a:gd name="connsiteX1817" fmla="*/ 700124 w 7251911"/>
              <a:gd name="connsiteY1817" fmla="*/ 1651357 h 6858000"/>
              <a:gd name="connsiteX1818" fmla="*/ 688860 w 7251911"/>
              <a:gd name="connsiteY1818" fmla="*/ 1628579 h 6858000"/>
              <a:gd name="connsiteX1819" fmla="*/ 673841 w 7251911"/>
              <a:gd name="connsiteY1819" fmla="*/ 1628579 h 6858000"/>
              <a:gd name="connsiteX1820" fmla="*/ 673841 w 7251911"/>
              <a:gd name="connsiteY1820" fmla="*/ 1620986 h 6858000"/>
              <a:gd name="connsiteX1821" fmla="*/ 673841 w 7251911"/>
              <a:gd name="connsiteY1821" fmla="*/ 1617189 h 6858000"/>
              <a:gd name="connsiteX1822" fmla="*/ 745180 w 7251911"/>
              <a:gd name="connsiteY1822" fmla="*/ 1602003 h 6858000"/>
              <a:gd name="connsiteX1823" fmla="*/ 790237 w 7251911"/>
              <a:gd name="connsiteY1823" fmla="*/ 1583021 h 6858000"/>
              <a:gd name="connsiteX1824" fmla="*/ 797747 w 7251911"/>
              <a:gd name="connsiteY1824" fmla="*/ 1575428 h 6858000"/>
              <a:gd name="connsiteX1825" fmla="*/ 786482 w 7251911"/>
              <a:gd name="connsiteY1825" fmla="*/ 1567835 h 6858000"/>
              <a:gd name="connsiteX1826" fmla="*/ 752690 w 7251911"/>
              <a:gd name="connsiteY1826" fmla="*/ 1567835 h 6858000"/>
              <a:gd name="connsiteX1827" fmla="*/ 745180 w 7251911"/>
              <a:gd name="connsiteY1827" fmla="*/ 1564039 h 6858000"/>
              <a:gd name="connsiteX1828" fmla="*/ 748935 w 7251911"/>
              <a:gd name="connsiteY1828" fmla="*/ 1556446 h 6858000"/>
              <a:gd name="connsiteX1829" fmla="*/ 771463 w 7251911"/>
              <a:gd name="connsiteY1829" fmla="*/ 1548853 h 6858000"/>
              <a:gd name="connsiteX1830" fmla="*/ 805256 w 7251911"/>
              <a:gd name="connsiteY1830" fmla="*/ 1548853 h 6858000"/>
              <a:gd name="connsiteX1831" fmla="*/ 809011 w 7251911"/>
              <a:gd name="connsiteY1831" fmla="*/ 1533667 h 6858000"/>
              <a:gd name="connsiteX1832" fmla="*/ 809011 w 7251911"/>
              <a:gd name="connsiteY1832" fmla="*/ 1526074 h 6858000"/>
              <a:gd name="connsiteX1833" fmla="*/ 780850 w 7251911"/>
              <a:gd name="connsiteY1833" fmla="*/ 1513261 h 6858000"/>
              <a:gd name="connsiteX1834" fmla="*/ 767888 w 7251911"/>
              <a:gd name="connsiteY1834" fmla="*/ 1508674 h 6858000"/>
              <a:gd name="connsiteX1835" fmla="*/ 762164 w 7251911"/>
              <a:gd name="connsiteY1835" fmla="*/ 1511101 h 6858000"/>
              <a:gd name="connsiteX1836" fmla="*/ 756140 w 7251911"/>
              <a:gd name="connsiteY1836" fmla="*/ 1525365 h 6858000"/>
              <a:gd name="connsiteX1837" fmla="*/ 733978 w 7251911"/>
              <a:gd name="connsiteY1837" fmla="*/ 1542834 h 6858000"/>
              <a:gd name="connsiteX1838" fmla="*/ 704563 w 7251911"/>
              <a:gd name="connsiteY1838" fmla="*/ 1554342 h 6858000"/>
              <a:gd name="connsiteX1839" fmla="*/ 696691 w 7251911"/>
              <a:gd name="connsiteY1839" fmla="*/ 1553361 h 6858000"/>
              <a:gd name="connsiteX1840" fmla="*/ 683582 w 7251911"/>
              <a:gd name="connsiteY1840" fmla="*/ 1530235 h 6858000"/>
              <a:gd name="connsiteX1841" fmla="*/ 675688 w 7251911"/>
              <a:gd name="connsiteY1841" fmla="*/ 1508923 h 6858000"/>
              <a:gd name="connsiteX1842" fmla="*/ 621275 w 7251911"/>
              <a:gd name="connsiteY1842" fmla="*/ 1510888 h 6858000"/>
              <a:gd name="connsiteX1843" fmla="*/ 602501 w 7251911"/>
              <a:gd name="connsiteY1843" fmla="*/ 1503295 h 6858000"/>
              <a:gd name="connsiteX1844" fmla="*/ 602723 w 7251911"/>
              <a:gd name="connsiteY1844" fmla="*/ 1497541 h 6858000"/>
              <a:gd name="connsiteX1845" fmla="*/ 589936 w 7251911"/>
              <a:gd name="connsiteY1845" fmla="*/ 1495813 h 6858000"/>
              <a:gd name="connsiteX1846" fmla="*/ 545659 w 7251911"/>
              <a:gd name="connsiteY1846" fmla="*/ 1514320 h 6858000"/>
              <a:gd name="connsiteX1847" fmla="*/ 531048 w 7251911"/>
              <a:gd name="connsiteY1847" fmla="*/ 1487214 h 6858000"/>
              <a:gd name="connsiteX1848" fmla="*/ 503697 w 7251911"/>
              <a:gd name="connsiteY1848" fmla="*/ 1466106 h 6858000"/>
              <a:gd name="connsiteX1849" fmla="*/ 397431 w 7251911"/>
              <a:gd name="connsiteY1849" fmla="*/ 1500915 h 6858000"/>
              <a:gd name="connsiteX1850" fmla="*/ 366048 w 7251911"/>
              <a:gd name="connsiteY1850" fmla="*/ 1512178 h 6858000"/>
              <a:gd name="connsiteX1851" fmla="*/ 333986 w 7251911"/>
              <a:gd name="connsiteY1851" fmla="*/ 1496806 h 6858000"/>
              <a:gd name="connsiteX1852" fmla="*/ 275611 w 7251911"/>
              <a:gd name="connsiteY1852" fmla="*/ 1468041 h 6858000"/>
              <a:gd name="connsiteX1853" fmla="*/ 253807 w 7251911"/>
              <a:gd name="connsiteY1853" fmla="*/ 1466589 h 6858000"/>
              <a:gd name="connsiteX1854" fmla="*/ 250025 w 7251911"/>
              <a:gd name="connsiteY1854" fmla="*/ 1464854 h 6858000"/>
              <a:gd name="connsiteX1855" fmla="*/ 251683 w 7251911"/>
              <a:gd name="connsiteY1855" fmla="*/ 1467589 h 6858000"/>
              <a:gd name="connsiteX1856" fmla="*/ 254069 w 7251911"/>
              <a:gd name="connsiteY1856" fmla="*/ 1480530 h 6858000"/>
              <a:gd name="connsiteX1857" fmla="*/ 212643 w 7251911"/>
              <a:gd name="connsiteY1857" fmla="*/ 1508243 h 6858000"/>
              <a:gd name="connsiteX1858" fmla="*/ 166494 w 7251911"/>
              <a:gd name="connsiteY1858" fmla="*/ 1493644 h 6858000"/>
              <a:gd name="connsiteX1859" fmla="*/ 131068 w 7251911"/>
              <a:gd name="connsiteY1859" fmla="*/ 1489232 h 6858000"/>
              <a:gd name="connsiteX1860" fmla="*/ 109264 w 7251911"/>
              <a:gd name="connsiteY1860" fmla="*/ 1487780 h 6858000"/>
              <a:gd name="connsiteX1861" fmla="*/ 115371 w 7251911"/>
              <a:gd name="connsiteY1861" fmla="*/ 1470840 h 6858000"/>
              <a:gd name="connsiteX1862" fmla="*/ 211069 w 7251911"/>
              <a:gd name="connsiteY1862" fmla="*/ 1424601 h 6858000"/>
              <a:gd name="connsiteX1863" fmla="*/ 228830 w 7251911"/>
              <a:gd name="connsiteY1863" fmla="*/ 1410377 h 6858000"/>
              <a:gd name="connsiteX1864" fmla="*/ 269373 w 7251911"/>
              <a:gd name="connsiteY1864" fmla="*/ 1373704 h 6858000"/>
              <a:gd name="connsiteX1865" fmla="*/ 314735 w 7251911"/>
              <a:gd name="connsiteY1865" fmla="*/ 1346481 h 6858000"/>
              <a:gd name="connsiteX1866" fmla="*/ 340476 w 7251911"/>
              <a:gd name="connsiteY1866" fmla="*/ 1348423 h 6858000"/>
              <a:gd name="connsiteX1867" fmla="*/ 349696 w 7251911"/>
              <a:gd name="connsiteY1867" fmla="*/ 1354629 h 6858000"/>
              <a:gd name="connsiteX1868" fmla="*/ 350937 w 7251911"/>
              <a:gd name="connsiteY1868" fmla="*/ 1344669 h 6858000"/>
              <a:gd name="connsiteX1869" fmla="*/ 383405 w 7251911"/>
              <a:gd name="connsiteY1869" fmla="*/ 1324690 h 6858000"/>
              <a:gd name="connsiteX1870" fmla="*/ 395786 w 7251911"/>
              <a:gd name="connsiteY1870" fmla="*/ 1337612 h 6858000"/>
              <a:gd name="connsiteX1871" fmla="*/ 402418 w 7251911"/>
              <a:gd name="connsiteY1871" fmla="*/ 1348552 h 6858000"/>
              <a:gd name="connsiteX1872" fmla="*/ 419559 w 7251911"/>
              <a:gd name="connsiteY1872" fmla="*/ 1339308 h 6858000"/>
              <a:gd name="connsiteX1873" fmla="*/ 418366 w 7251911"/>
              <a:gd name="connsiteY1873" fmla="*/ 1332838 h 6858000"/>
              <a:gd name="connsiteX1874" fmla="*/ 440528 w 7251911"/>
              <a:gd name="connsiteY1874" fmla="*/ 1315369 h 6858000"/>
              <a:gd name="connsiteX1875" fmla="*/ 493095 w 7251911"/>
              <a:gd name="connsiteY1875" fmla="*/ 1310538 h 6858000"/>
              <a:gd name="connsiteX1876" fmla="*/ 522974 w 7251911"/>
              <a:gd name="connsiteY1876" fmla="*/ 1295295 h 6858000"/>
              <a:gd name="connsiteX1877" fmla="*/ 539339 w 7251911"/>
              <a:gd name="connsiteY1877" fmla="*/ 1292275 h 6858000"/>
              <a:gd name="connsiteX1878" fmla="*/ 578547 w 7251911"/>
              <a:gd name="connsiteY1878" fmla="*/ 1298423 h 6858000"/>
              <a:gd name="connsiteX1879" fmla="*/ 693937 w 7251911"/>
              <a:gd name="connsiteY1879" fmla="*/ 1302681 h 6858000"/>
              <a:gd name="connsiteX1880" fmla="*/ 738369 w 7251911"/>
              <a:gd name="connsiteY1880" fmla="*/ 1282929 h 6858000"/>
              <a:gd name="connsiteX1881" fmla="*/ 727646 w 7251911"/>
              <a:gd name="connsiteY1881" fmla="*/ 1272743 h 6858000"/>
              <a:gd name="connsiteX1882" fmla="*/ 714443 w 7251911"/>
              <a:gd name="connsiteY1882" fmla="*/ 1264080 h 6858000"/>
              <a:gd name="connsiteX1883" fmla="*/ 673840 w 7251911"/>
              <a:gd name="connsiteY1883" fmla="*/ 1265675 h 6858000"/>
              <a:gd name="connsiteX1884" fmla="*/ 647557 w 7251911"/>
              <a:gd name="connsiteY1884" fmla="*/ 1269471 h 6858000"/>
              <a:gd name="connsiteX1885" fmla="*/ 617519 w 7251911"/>
              <a:gd name="connsiteY1885" fmla="*/ 1265675 h 6858000"/>
              <a:gd name="connsiteX1886" fmla="*/ 583726 w 7251911"/>
              <a:gd name="connsiteY1886" fmla="*/ 1265675 h 6858000"/>
              <a:gd name="connsiteX1887" fmla="*/ 579972 w 7251911"/>
              <a:gd name="connsiteY1887" fmla="*/ 1242896 h 6858000"/>
              <a:gd name="connsiteX1888" fmla="*/ 560259 w 7251911"/>
              <a:gd name="connsiteY1888" fmla="*/ 1228659 h 6858000"/>
              <a:gd name="connsiteX1889" fmla="*/ 553362 w 7251911"/>
              <a:gd name="connsiteY1889" fmla="*/ 1229434 h 6858000"/>
              <a:gd name="connsiteX1890" fmla="*/ 539546 w 7251911"/>
              <a:gd name="connsiteY1890" fmla="*/ 1233707 h 6858000"/>
              <a:gd name="connsiteX1891" fmla="*/ 398661 w 7251911"/>
              <a:gd name="connsiteY1891" fmla="*/ 1234295 h 6858000"/>
              <a:gd name="connsiteX1892" fmla="*/ 353395 w 7251911"/>
              <a:gd name="connsiteY1892" fmla="*/ 1228657 h 6858000"/>
              <a:gd name="connsiteX1893" fmla="*/ 286897 w 7251911"/>
              <a:gd name="connsiteY1893" fmla="*/ 1233017 h 6858000"/>
              <a:gd name="connsiteX1894" fmla="*/ 237384 w 7251911"/>
              <a:gd name="connsiteY1894" fmla="*/ 1229379 h 6858000"/>
              <a:gd name="connsiteX1895" fmla="*/ 228569 w 7251911"/>
              <a:gd name="connsiteY1895" fmla="*/ 1187822 h 6858000"/>
              <a:gd name="connsiteX1896" fmla="*/ 261658 w 7251911"/>
              <a:gd name="connsiteY1896" fmla="*/ 1162864 h 6858000"/>
              <a:gd name="connsiteX1897" fmla="*/ 287302 w 7251911"/>
              <a:gd name="connsiteY1897" fmla="*/ 1197666 h 6858000"/>
              <a:gd name="connsiteX1898" fmla="*/ 306101 w 7251911"/>
              <a:gd name="connsiteY1898" fmla="*/ 1191158 h 6858000"/>
              <a:gd name="connsiteX1899" fmla="*/ 304491 w 7251911"/>
              <a:gd name="connsiteY1899" fmla="*/ 1171992 h 6858000"/>
              <a:gd name="connsiteX1900" fmla="*/ 351356 w 7251911"/>
              <a:gd name="connsiteY1900" fmla="*/ 1148750 h 6858000"/>
              <a:gd name="connsiteX1901" fmla="*/ 369069 w 7251911"/>
              <a:gd name="connsiteY1901" fmla="*/ 1150956 h 6858000"/>
              <a:gd name="connsiteX1902" fmla="*/ 388022 w 7251911"/>
              <a:gd name="connsiteY1902" fmla="*/ 1143202 h 6858000"/>
              <a:gd name="connsiteX1903" fmla="*/ 379422 w 7251911"/>
              <a:gd name="connsiteY1903" fmla="*/ 1132016 h 6858000"/>
              <a:gd name="connsiteX1904" fmla="*/ 367196 w 7251911"/>
              <a:gd name="connsiteY1904" fmla="*/ 1117850 h 6858000"/>
              <a:gd name="connsiteX1905" fmla="*/ 387808 w 7251911"/>
              <a:gd name="connsiteY1905" fmla="*/ 1112832 h 6858000"/>
              <a:gd name="connsiteX1906" fmla="*/ 684098 w 7251911"/>
              <a:gd name="connsiteY1906" fmla="*/ 1092841 h 6858000"/>
              <a:gd name="connsiteX1907" fmla="*/ 700789 w 7251911"/>
              <a:gd name="connsiteY1907" fmla="*/ 1091226 h 6858000"/>
              <a:gd name="connsiteX1908" fmla="*/ 701531 w 7251911"/>
              <a:gd name="connsiteY1908" fmla="*/ 1082970 h 6858000"/>
              <a:gd name="connsiteX1909" fmla="*/ 688859 w 7251911"/>
              <a:gd name="connsiteY1909" fmla="*/ 1075851 h 6858000"/>
              <a:gd name="connsiteX1910" fmla="*/ 673840 w 7251911"/>
              <a:gd name="connsiteY1910" fmla="*/ 1075851 h 6858000"/>
              <a:gd name="connsiteX1911" fmla="*/ 673840 w 7251911"/>
              <a:gd name="connsiteY1911" fmla="*/ 1068259 h 6858000"/>
              <a:gd name="connsiteX1912" fmla="*/ 673840 w 7251911"/>
              <a:gd name="connsiteY1912" fmla="*/ 1064462 h 6858000"/>
              <a:gd name="connsiteX1913" fmla="*/ 745179 w 7251911"/>
              <a:gd name="connsiteY1913" fmla="*/ 1049276 h 6858000"/>
              <a:gd name="connsiteX1914" fmla="*/ 790236 w 7251911"/>
              <a:gd name="connsiteY1914" fmla="*/ 1030294 h 6858000"/>
              <a:gd name="connsiteX1915" fmla="*/ 797746 w 7251911"/>
              <a:gd name="connsiteY1915" fmla="*/ 1022701 h 6858000"/>
              <a:gd name="connsiteX1916" fmla="*/ 786481 w 7251911"/>
              <a:gd name="connsiteY1916" fmla="*/ 1015108 h 6858000"/>
              <a:gd name="connsiteX1917" fmla="*/ 752689 w 7251911"/>
              <a:gd name="connsiteY1917" fmla="*/ 1015108 h 6858000"/>
              <a:gd name="connsiteX1918" fmla="*/ 745179 w 7251911"/>
              <a:gd name="connsiteY1918" fmla="*/ 1011312 h 6858000"/>
              <a:gd name="connsiteX1919" fmla="*/ 748934 w 7251911"/>
              <a:gd name="connsiteY1919" fmla="*/ 1003718 h 6858000"/>
              <a:gd name="connsiteX1920" fmla="*/ 771462 w 7251911"/>
              <a:gd name="connsiteY1920" fmla="*/ 996126 h 6858000"/>
              <a:gd name="connsiteX1921" fmla="*/ 805255 w 7251911"/>
              <a:gd name="connsiteY1921" fmla="*/ 996126 h 6858000"/>
              <a:gd name="connsiteX1922" fmla="*/ 809010 w 7251911"/>
              <a:gd name="connsiteY1922" fmla="*/ 980940 h 6858000"/>
              <a:gd name="connsiteX1923" fmla="*/ 809010 w 7251911"/>
              <a:gd name="connsiteY1923" fmla="*/ 973347 h 6858000"/>
              <a:gd name="connsiteX1924" fmla="*/ 752689 w 7251911"/>
              <a:gd name="connsiteY1924" fmla="*/ 950568 h 6858000"/>
              <a:gd name="connsiteX1925" fmla="*/ 621274 w 7251911"/>
              <a:gd name="connsiteY1925" fmla="*/ 958161 h 6858000"/>
              <a:gd name="connsiteX1926" fmla="*/ 602500 w 7251911"/>
              <a:gd name="connsiteY1926" fmla="*/ 950568 h 6858000"/>
              <a:gd name="connsiteX1927" fmla="*/ 621274 w 7251911"/>
              <a:gd name="connsiteY1927" fmla="*/ 942975 h 6858000"/>
              <a:gd name="connsiteX1928" fmla="*/ 666330 w 7251911"/>
              <a:gd name="connsiteY1928" fmla="*/ 935382 h 6858000"/>
              <a:gd name="connsiteX1929" fmla="*/ 715142 w 7251911"/>
              <a:gd name="connsiteY1929" fmla="*/ 935382 h 6858000"/>
              <a:gd name="connsiteX1930" fmla="*/ 790236 w 7251911"/>
              <a:gd name="connsiteY1930" fmla="*/ 931586 h 6858000"/>
              <a:gd name="connsiteX1931" fmla="*/ 917897 w 7251911"/>
              <a:gd name="connsiteY1931" fmla="*/ 882232 h 6858000"/>
              <a:gd name="connsiteX1932" fmla="*/ 940425 w 7251911"/>
              <a:gd name="connsiteY1932" fmla="*/ 872266 h 6858000"/>
              <a:gd name="connsiteX1933" fmla="*/ 942362 w 7251911"/>
              <a:gd name="connsiteY1933" fmla="*/ 872144 h 6858000"/>
              <a:gd name="connsiteX1934" fmla="*/ 872562 w 7251911"/>
              <a:gd name="connsiteY1934" fmla="*/ 863450 h 6858000"/>
              <a:gd name="connsiteX1935" fmla="*/ 855083 w 7251911"/>
              <a:gd name="connsiteY1935" fmla="*/ 859453 h 6858000"/>
              <a:gd name="connsiteX1936" fmla="*/ 814672 w 7251911"/>
              <a:gd name="connsiteY1936" fmla="*/ 859453 h 6858000"/>
              <a:gd name="connsiteX1937" fmla="*/ 814037 w 7251911"/>
              <a:gd name="connsiteY1937" fmla="*/ 859953 h 6858000"/>
              <a:gd name="connsiteX1938" fmla="*/ 812668 w 7251911"/>
              <a:gd name="connsiteY1938" fmla="*/ 859453 h 6858000"/>
              <a:gd name="connsiteX1939" fmla="*/ 767708 w 7251911"/>
              <a:gd name="connsiteY1939" fmla="*/ 859453 h 6858000"/>
              <a:gd name="connsiteX1940" fmla="*/ 711387 w 7251911"/>
              <a:gd name="connsiteY1940" fmla="*/ 821488 h 6858000"/>
              <a:gd name="connsiteX1941" fmla="*/ 711387 w 7251911"/>
              <a:gd name="connsiteY1941" fmla="*/ 813895 h 6858000"/>
              <a:gd name="connsiteX1942" fmla="*/ 726406 w 7251911"/>
              <a:gd name="connsiteY1942" fmla="*/ 783524 h 6858000"/>
              <a:gd name="connsiteX1943" fmla="*/ 748934 w 7251911"/>
              <a:gd name="connsiteY1943" fmla="*/ 760745 h 6858000"/>
              <a:gd name="connsiteX1944" fmla="*/ 775687 w 7251911"/>
              <a:gd name="connsiteY1944" fmla="*/ 745084 h 6858000"/>
              <a:gd name="connsiteX1945" fmla="*/ 775778 w 7251911"/>
              <a:gd name="connsiteY1945" fmla="*/ 744694 h 6858000"/>
              <a:gd name="connsiteX1946" fmla="*/ 752144 w 7251911"/>
              <a:gd name="connsiteY1946" fmla="*/ 739087 h 6858000"/>
              <a:gd name="connsiteX1947" fmla="*/ 700276 w 7251911"/>
              <a:gd name="connsiteY1947" fmla="*/ 738316 h 6858000"/>
              <a:gd name="connsiteX1948" fmla="*/ 687381 w 7251911"/>
              <a:gd name="connsiteY1948" fmla="*/ 745560 h 6858000"/>
              <a:gd name="connsiteX1949" fmla="*/ 675108 w 7251911"/>
              <a:gd name="connsiteY1949" fmla="*/ 747824 h 6858000"/>
              <a:gd name="connsiteX1950" fmla="*/ 631654 w 7251911"/>
              <a:gd name="connsiteY1950" fmla="*/ 743676 h 6858000"/>
              <a:gd name="connsiteX1951" fmla="*/ 578622 w 7251911"/>
              <a:gd name="connsiteY1951" fmla="*/ 752242 h 6858000"/>
              <a:gd name="connsiteX1952" fmla="*/ 565883 w 7251911"/>
              <a:gd name="connsiteY1952" fmla="*/ 758242 h 6858000"/>
              <a:gd name="connsiteX1953" fmla="*/ 552524 w 7251911"/>
              <a:gd name="connsiteY1953" fmla="*/ 769221 h 6858000"/>
              <a:gd name="connsiteX1954" fmla="*/ 523778 w 7251911"/>
              <a:gd name="connsiteY1954" fmla="*/ 759319 h 6858000"/>
              <a:gd name="connsiteX1955" fmla="*/ 508904 w 7251911"/>
              <a:gd name="connsiteY1955" fmla="*/ 718272 h 6858000"/>
              <a:gd name="connsiteX1956" fmla="*/ 538318 w 7251911"/>
              <a:gd name="connsiteY1956" fmla="*/ 706764 h 6858000"/>
              <a:gd name="connsiteX1957" fmla="*/ 562604 w 7251911"/>
              <a:gd name="connsiteY1957" fmla="*/ 688295 h 6858000"/>
              <a:gd name="connsiteX1958" fmla="*/ 575712 w 7251911"/>
              <a:gd name="connsiteY1958" fmla="*/ 711421 h 6858000"/>
              <a:gd name="connsiteX1959" fmla="*/ 600057 w 7251911"/>
              <a:gd name="connsiteY1959" fmla="*/ 724568 h 6858000"/>
              <a:gd name="connsiteX1960" fmla="*/ 627659 w 7251911"/>
              <a:gd name="connsiteY1960" fmla="*/ 711570 h 6858000"/>
              <a:gd name="connsiteX1961" fmla="*/ 637547 w 7251911"/>
              <a:gd name="connsiteY1961" fmla="*/ 696365 h 6858000"/>
              <a:gd name="connsiteX1962" fmla="*/ 680380 w 7251911"/>
              <a:gd name="connsiteY1962" fmla="*/ 705494 h 6858000"/>
              <a:gd name="connsiteX1963" fmla="*/ 736823 w 7251911"/>
              <a:gd name="connsiteY1963" fmla="*/ 669537 h 6858000"/>
              <a:gd name="connsiteX1964" fmla="*/ 798348 w 7251911"/>
              <a:gd name="connsiteY1964" fmla="*/ 656971 h 6858000"/>
              <a:gd name="connsiteX1965" fmla="*/ 818551 w 7251911"/>
              <a:gd name="connsiteY1965" fmla="*/ 656779 h 6858000"/>
              <a:gd name="connsiteX1966" fmla="*/ 824029 w 7251911"/>
              <a:gd name="connsiteY1966" fmla="*/ 650647 h 6858000"/>
              <a:gd name="connsiteX1967" fmla="*/ 839047 w 7251911"/>
              <a:gd name="connsiteY1967" fmla="*/ 646851 h 6858000"/>
              <a:gd name="connsiteX1968" fmla="*/ 880349 w 7251911"/>
              <a:gd name="connsiteY1968" fmla="*/ 639258 h 6858000"/>
              <a:gd name="connsiteX1969" fmla="*/ 895368 w 7251911"/>
              <a:gd name="connsiteY1969" fmla="*/ 635461 h 6858000"/>
              <a:gd name="connsiteX1970" fmla="*/ 925406 w 7251911"/>
              <a:gd name="connsiteY1970" fmla="*/ 635461 h 6858000"/>
              <a:gd name="connsiteX1971" fmla="*/ 977972 w 7251911"/>
              <a:gd name="connsiteY1971" fmla="*/ 646851 h 6858000"/>
              <a:gd name="connsiteX1972" fmla="*/ 1015520 w 7251911"/>
              <a:gd name="connsiteY1972" fmla="*/ 643054 h 6858000"/>
              <a:gd name="connsiteX1973" fmla="*/ 1040138 w 7251911"/>
              <a:gd name="connsiteY1973" fmla="*/ 631707 h 6858000"/>
              <a:gd name="connsiteX1974" fmla="*/ 1039376 w 7251911"/>
              <a:gd name="connsiteY1974" fmla="*/ 631361 h 6858000"/>
              <a:gd name="connsiteX1975" fmla="*/ 1016117 w 7251911"/>
              <a:gd name="connsiteY1975" fmla="*/ 609499 h 6858000"/>
              <a:gd name="connsiteX1976" fmla="*/ 1006896 w 7251911"/>
              <a:gd name="connsiteY1976" fmla="*/ 603294 h 6858000"/>
              <a:gd name="connsiteX1977" fmla="*/ 992499 w 7251911"/>
              <a:gd name="connsiteY1977" fmla="*/ 606558 h 6858000"/>
              <a:gd name="connsiteX1978" fmla="*/ 980488 w 7251911"/>
              <a:gd name="connsiteY1978" fmla="*/ 622762 h 6858000"/>
              <a:gd name="connsiteX1979" fmla="*/ 954330 w 7251911"/>
              <a:gd name="connsiteY1979" fmla="*/ 608125 h 6858000"/>
              <a:gd name="connsiteX1980" fmla="*/ 939826 w 7251911"/>
              <a:gd name="connsiteY1980" fmla="*/ 596204 h 6858000"/>
              <a:gd name="connsiteX1981" fmla="*/ 906523 w 7251911"/>
              <a:gd name="connsiteY1981" fmla="*/ 590792 h 6858000"/>
              <a:gd name="connsiteX1982" fmla="*/ 842768 w 7251911"/>
              <a:gd name="connsiteY1982" fmla="*/ 589172 h 6858000"/>
              <a:gd name="connsiteX1983" fmla="*/ 795068 w 7251911"/>
              <a:gd name="connsiteY1983" fmla="*/ 587024 h 6858000"/>
              <a:gd name="connsiteX1984" fmla="*/ 774504 w 7251911"/>
              <a:gd name="connsiteY1984" fmla="*/ 575612 h 6858000"/>
              <a:gd name="connsiteX1985" fmla="*/ 768493 w 7251911"/>
              <a:gd name="connsiteY1985" fmla="*/ 559692 h 6858000"/>
              <a:gd name="connsiteX1986" fmla="*/ 733329 w 7251911"/>
              <a:gd name="connsiteY1986" fmla="*/ 569219 h 6858000"/>
              <a:gd name="connsiteX1987" fmla="*/ 726602 w 7251911"/>
              <a:gd name="connsiteY1987" fmla="*/ 591139 h 6858000"/>
              <a:gd name="connsiteX1988" fmla="*/ 662167 w 7251911"/>
              <a:gd name="connsiteY1988" fmla="*/ 562884 h 6858000"/>
              <a:gd name="connsiteX1989" fmla="*/ 612809 w 7251911"/>
              <a:gd name="connsiteY1989" fmla="*/ 558001 h 6858000"/>
              <a:gd name="connsiteX1990" fmla="*/ 525545 w 7251911"/>
              <a:gd name="connsiteY1990" fmla="*/ 568625 h 6858000"/>
              <a:gd name="connsiteX1991" fmla="*/ 498301 w 7251911"/>
              <a:gd name="connsiteY1991" fmla="*/ 562703 h 6858000"/>
              <a:gd name="connsiteX1992" fmla="*/ 404607 w 7251911"/>
              <a:gd name="connsiteY1992" fmla="*/ 544712 h 6858000"/>
              <a:gd name="connsiteX1993" fmla="*/ 370064 w 7251911"/>
              <a:gd name="connsiteY1993" fmla="*/ 549259 h 6858000"/>
              <a:gd name="connsiteX1994" fmla="*/ 311283 w 7251911"/>
              <a:gd name="connsiteY1994" fmla="*/ 555845 h 6858000"/>
              <a:gd name="connsiteX1995" fmla="*/ 292222 w 7251911"/>
              <a:gd name="connsiteY1995" fmla="*/ 548414 h 6858000"/>
              <a:gd name="connsiteX1996" fmla="*/ 289681 w 7251911"/>
              <a:gd name="connsiteY1996" fmla="*/ 536719 h 6858000"/>
              <a:gd name="connsiteX1997" fmla="*/ 286676 w 7251911"/>
              <a:gd name="connsiteY1997" fmla="*/ 528758 h 6858000"/>
              <a:gd name="connsiteX1998" fmla="*/ 242912 w 7251911"/>
              <a:gd name="connsiteY1998" fmla="*/ 527100 h 6858000"/>
              <a:gd name="connsiteX1999" fmla="*/ 231366 w 7251911"/>
              <a:gd name="connsiteY1999" fmla="*/ 539570 h 6858000"/>
              <a:gd name="connsiteX2000" fmla="*/ 187089 w 7251911"/>
              <a:gd name="connsiteY2000" fmla="*/ 558077 h 6858000"/>
              <a:gd name="connsiteX2001" fmla="*/ 180147 w 7251911"/>
              <a:gd name="connsiteY2001" fmla="*/ 549626 h 6858000"/>
              <a:gd name="connsiteX2002" fmla="*/ 166573 w 7251911"/>
              <a:gd name="connsiteY2002" fmla="*/ 530235 h 6858000"/>
              <a:gd name="connsiteX2003" fmla="*/ 127056 w 7251911"/>
              <a:gd name="connsiteY2003" fmla="*/ 526577 h 6858000"/>
              <a:gd name="connsiteX2004" fmla="*/ 85105 w 7251911"/>
              <a:gd name="connsiteY2004" fmla="*/ 526410 h 6858000"/>
              <a:gd name="connsiteX2005" fmla="*/ 68478 w 7251911"/>
              <a:gd name="connsiteY2005" fmla="*/ 515488 h 6858000"/>
              <a:gd name="connsiteX2006" fmla="*/ 49727 w 7251911"/>
              <a:gd name="connsiteY2006" fmla="*/ 505567 h 6858000"/>
              <a:gd name="connsiteX2007" fmla="*/ 35640 w 7251911"/>
              <a:gd name="connsiteY2007" fmla="*/ 506341 h 6858000"/>
              <a:gd name="connsiteX2008" fmla="*/ 16114 w 7251911"/>
              <a:gd name="connsiteY2008" fmla="*/ 502644 h 6858000"/>
              <a:gd name="connsiteX2009" fmla="*/ 23259 w 7251911"/>
              <a:gd name="connsiteY2009" fmla="*/ 493420 h 6858000"/>
              <a:gd name="connsiteX2010" fmla="*/ 0 w 7251911"/>
              <a:gd name="connsiteY2010" fmla="*/ 471558 h 6858000"/>
              <a:gd name="connsiteX2011" fmla="*/ 8684 w 7251911"/>
              <a:gd name="connsiteY2011" fmla="*/ 401837 h 6858000"/>
              <a:gd name="connsiteX2012" fmla="*/ 38468 w 7251911"/>
              <a:gd name="connsiteY2012" fmla="*/ 419454 h 6858000"/>
              <a:gd name="connsiteX2013" fmla="*/ 112898 w 7251911"/>
              <a:gd name="connsiteY2013" fmla="*/ 447690 h 6858000"/>
              <a:gd name="connsiteX2014" fmla="*/ 163031 w 7251911"/>
              <a:gd name="connsiteY2014" fmla="*/ 446348 h 6858000"/>
              <a:gd name="connsiteX2015" fmla="*/ 183177 w 7251911"/>
              <a:gd name="connsiteY2015" fmla="*/ 445065 h 6858000"/>
              <a:gd name="connsiteX2016" fmla="*/ 174578 w 7251911"/>
              <a:gd name="connsiteY2016" fmla="*/ 433879 h 6858000"/>
              <a:gd name="connsiteX2017" fmla="*/ 163544 w 7251911"/>
              <a:gd name="connsiteY2017" fmla="*/ 426183 h 6858000"/>
              <a:gd name="connsiteX2018" fmla="*/ 151318 w 7251911"/>
              <a:gd name="connsiteY2018" fmla="*/ 412017 h 6858000"/>
              <a:gd name="connsiteX2019" fmla="*/ 175711 w 7251911"/>
              <a:gd name="connsiteY2019" fmla="*/ 408734 h 6858000"/>
              <a:gd name="connsiteX2020" fmla="*/ 217041 w 7251911"/>
              <a:gd name="connsiteY2020" fmla="*/ 413881 h 6858000"/>
              <a:gd name="connsiteX2021" fmla="*/ 296123 w 7251911"/>
              <a:gd name="connsiteY2021" fmla="*/ 404767 h 6858000"/>
              <a:gd name="connsiteX2022" fmla="*/ 307932 w 7251911"/>
              <a:gd name="connsiteY2022" fmla="*/ 406237 h 6858000"/>
              <a:gd name="connsiteX2023" fmla="*/ 321399 w 7251911"/>
              <a:gd name="connsiteY2023" fmla="*/ 410443 h 6858000"/>
              <a:gd name="connsiteX2024" fmla="*/ 333362 w 7251911"/>
              <a:gd name="connsiteY2024" fmla="*/ 410669 h 6858000"/>
              <a:gd name="connsiteX2025" fmla="*/ 328233 w 7251911"/>
              <a:gd name="connsiteY2025" fmla="*/ 403709 h 6858000"/>
              <a:gd name="connsiteX2026" fmla="*/ 314194 w 7251911"/>
              <a:gd name="connsiteY2026" fmla="*/ 388053 h 6858000"/>
              <a:gd name="connsiteX2027" fmla="*/ 315745 w 7251911"/>
              <a:gd name="connsiteY2027" fmla="*/ 375602 h 6858000"/>
              <a:gd name="connsiteX2028" fmla="*/ 335426 w 7251911"/>
              <a:gd name="connsiteY2028" fmla="*/ 378054 h 6858000"/>
              <a:gd name="connsiteX2029" fmla="*/ 348428 w 7251911"/>
              <a:gd name="connsiteY2029" fmla="*/ 385995 h 6858000"/>
              <a:gd name="connsiteX2030" fmla="*/ 391106 w 7251911"/>
              <a:gd name="connsiteY2030" fmla="*/ 396368 h 6858000"/>
              <a:gd name="connsiteX2031" fmla="*/ 448181 w 7251911"/>
              <a:gd name="connsiteY2031" fmla="*/ 403477 h 6858000"/>
              <a:gd name="connsiteX2032" fmla="*/ 473922 w 7251911"/>
              <a:gd name="connsiteY2032" fmla="*/ 405419 h 6858000"/>
              <a:gd name="connsiteX2033" fmla="*/ 468065 w 7251911"/>
              <a:gd name="connsiteY2033" fmla="*/ 388253 h 6858000"/>
              <a:gd name="connsiteX2034" fmla="*/ 459155 w 7251911"/>
              <a:gd name="connsiteY2034" fmla="*/ 379557 h 6858000"/>
              <a:gd name="connsiteX2035" fmla="*/ 466300 w 7251911"/>
              <a:gd name="connsiteY2035" fmla="*/ 370332 h 6858000"/>
              <a:gd name="connsiteX2036" fmla="*/ 577743 w 7251911"/>
              <a:gd name="connsiteY2036" fmla="*/ 326054 h 6858000"/>
              <a:gd name="connsiteX2037" fmla="*/ 580952 w 7251911"/>
              <a:gd name="connsiteY2037" fmla="*/ 316339 h 6858000"/>
              <a:gd name="connsiteX2038" fmla="*/ 605965 w 7251911"/>
              <a:gd name="connsiteY2038" fmla="*/ 308076 h 6858000"/>
              <a:gd name="connsiteX2039" fmla="*/ 734405 w 7251911"/>
              <a:gd name="connsiteY2039" fmla="*/ 303844 h 6858000"/>
              <a:gd name="connsiteX2040" fmla="*/ 821360 w 7251911"/>
              <a:gd name="connsiteY2040" fmla="*/ 295710 h 6858000"/>
              <a:gd name="connsiteX2041" fmla="*/ 856523 w 7251911"/>
              <a:gd name="connsiteY2041" fmla="*/ 286182 h 6858000"/>
              <a:gd name="connsiteX2042" fmla="*/ 885007 w 7251911"/>
              <a:gd name="connsiteY2042" fmla="*/ 282144 h 6858000"/>
              <a:gd name="connsiteX2043" fmla="*/ 988589 w 7251911"/>
              <a:gd name="connsiteY2043" fmla="*/ 284931 h 6858000"/>
              <a:gd name="connsiteX2044" fmla="*/ 1107034 w 7251911"/>
              <a:gd name="connsiteY2044" fmla="*/ 280719 h 6858000"/>
              <a:gd name="connsiteX2045" fmla="*/ 1138106 w 7251911"/>
              <a:gd name="connsiteY2045" fmla="*/ 271946 h 6858000"/>
              <a:gd name="connsiteX2046" fmla="*/ 1147858 w 7251911"/>
              <a:gd name="connsiteY2046" fmla="*/ 267925 h 6858000"/>
              <a:gd name="connsiteX2047" fmla="*/ 1135858 w 7251911"/>
              <a:gd name="connsiteY2047" fmla="*/ 269896 h 6858000"/>
              <a:gd name="connsiteX2048" fmla="*/ 1072008 w 7251911"/>
              <a:gd name="connsiteY2048" fmla="*/ 266194 h 6858000"/>
              <a:gd name="connsiteX2049" fmla="*/ 1045717 w 7251911"/>
              <a:gd name="connsiteY2049" fmla="*/ 266194 h 6858000"/>
              <a:gd name="connsiteX2050" fmla="*/ 1008159 w 7251911"/>
              <a:gd name="connsiteY2050" fmla="*/ 267428 h 6858000"/>
              <a:gd name="connsiteX2051" fmla="*/ 970600 w 7251911"/>
              <a:gd name="connsiteY2051" fmla="*/ 266194 h 6858000"/>
              <a:gd name="connsiteX2052" fmla="*/ 951821 w 7251911"/>
              <a:gd name="connsiteY2052" fmla="*/ 267428 h 6858000"/>
              <a:gd name="connsiteX2053" fmla="*/ 809098 w 7251911"/>
              <a:gd name="connsiteY2053" fmla="*/ 267428 h 6858000"/>
              <a:gd name="connsiteX2054" fmla="*/ 718958 w 7251911"/>
              <a:gd name="connsiteY2054" fmla="*/ 266194 h 6858000"/>
              <a:gd name="connsiteX2055" fmla="*/ 700178 w 7251911"/>
              <a:gd name="connsiteY2055" fmla="*/ 262492 h 6858000"/>
              <a:gd name="connsiteX2056" fmla="*/ 733981 w 7251911"/>
              <a:gd name="connsiteY2056" fmla="*/ 260024 h 6858000"/>
              <a:gd name="connsiteX2057" fmla="*/ 779051 w 7251911"/>
              <a:gd name="connsiteY2057" fmla="*/ 260024 h 6858000"/>
              <a:gd name="connsiteX2058" fmla="*/ 797831 w 7251911"/>
              <a:gd name="connsiteY2058" fmla="*/ 255088 h 6858000"/>
              <a:gd name="connsiteX2059" fmla="*/ 809098 w 7251911"/>
              <a:gd name="connsiteY2059" fmla="*/ 252620 h 6858000"/>
              <a:gd name="connsiteX2060" fmla="*/ 876704 w 7251911"/>
              <a:gd name="connsiteY2060" fmla="*/ 252620 h 6858000"/>
              <a:gd name="connsiteX2061" fmla="*/ 887971 w 7251911"/>
              <a:gd name="connsiteY2061" fmla="*/ 252620 h 6858000"/>
              <a:gd name="connsiteX2062" fmla="*/ 891727 w 7251911"/>
              <a:gd name="connsiteY2062" fmla="*/ 250152 h 6858000"/>
              <a:gd name="connsiteX2063" fmla="*/ 891727 w 7251911"/>
              <a:gd name="connsiteY2063" fmla="*/ 248918 h 6858000"/>
              <a:gd name="connsiteX2064" fmla="*/ 887971 w 7251911"/>
              <a:gd name="connsiteY2064" fmla="*/ 248918 h 6858000"/>
              <a:gd name="connsiteX2065" fmla="*/ 809098 w 7251911"/>
              <a:gd name="connsiteY2065" fmla="*/ 246450 h 6858000"/>
              <a:gd name="connsiteX2066" fmla="*/ 756516 w 7251911"/>
              <a:gd name="connsiteY2066" fmla="*/ 243982 h 6858000"/>
              <a:gd name="connsiteX2067" fmla="*/ 749004 w 7251911"/>
              <a:gd name="connsiteY2067" fmla="*/ 242748 h 6858000"/>
              <a:gd name="connsiteX2068" fmla="*/ 685155 w 7251911"/>
              <a:gd name="connsiteY2068" fmla="*/ 245216 h 6858000"/>
              <a:gd name="connsiteX2069" fmla="*/ 655108 w 7251911"/>
              <a:gd name="connsiteY2069" fmla="*/ 246450 h 6858000"/>
              <a:gd name="connsiteX2070" fmla="*/ 636329 w 7251911"/>
              <a:gd name="connsiteY2070" fmla="*/ 242748 h 6858000"/>
              <a:gd name="connsiteX2071" fmla="*/ 643840 w 7251911"/>
              <a:gd name="connsiteY2071" fmla="*/ 235344 h 6858000"/>
              <a:gd name="connsiteX2072" fmla="*/ 677643 w 7251911"/>
              <a:gd name="connsiteY2072" fmla="*/ 231642 h 6858000"/>
              <a:gd name="connsiteX2073" fmla="*/ 711446 w 7251911"/>
              <a:gd name="connsiteY2073" fmla="*/ 231642 h 6858000"/>
              <a:gd name="connsiteX2074" fmla="*/ 726469 w 7251911"/>
              <a:gd name="connsiteY2074" fmla="*/ 230408 h 6858000"/>
              <a:gd name="connsiteX2075" fmla="*/ 688911 w 7251911"/>
              <a:gd name="connsiteY2075" fmla="*/ 229174 h 6858000"/>
              <a:gd name="connsiteX2076" fmla="*/ 696422 w 7251911"/>
              <a:gd name="connsiteY2076" fmla="*/ 220536 h 6858000"/>
              <a:gd name="connsiteX2077" fmla="*/ 718958 w 7251911"/>
              <a:gd name="connsiteY2077" fmla="*/ 218068 h 6858000"/>
              <a:gd name="connsiteX2078" fmla="*/ 722713 w 7251911"/>
              <a:gd name="connsiteY2078" fmla="*/ 214366 h 6858000"/>
              <a:gd name="connsiteX2079" fmla="*/ 715202 w 7251911"/>
              <a:gd name="connsiteY2079" fmla="*/ 213132 h 6858000"/>
              <a:gd name="connsiteX2080" fmla="*/ 662620 w 7251911"/>
              <a:gd name="connsiteY2080" fmla="*/ 214366 h 6858000"/>
              <a:gd name="connsiteX2081" fmla="*/ 628817 w 7251911"/>
              <a:gd name="connsiteY2081" fmla="*/ 214366 h 6858000"/>
              <a:gd name="connsiteX2082" fmla="*/ 595014 w 7251911"/>
              <a:gd name="connsiteY2082" fmla="*/ 210664 h 6858000"/>
              <a:gd name="connsiteX2083" fmla="*/ 572479 w 7251911"/>
              <a:gd name="connsiteY2083" fmla="*/ 204494 h 6858000"/>
              <a:gd name="connsiteX2084" fmla="*/ 553700 w 7251911"/>
              <a:gd name="connsiteY2084" fmla="*/ 200792 h 6858000"/>
              <a:gd name="connsiteX2085" fmla="*/ 534921 w 7251911"/>
              <a:gd name="connsiteY2085" fmla="*/ 200792 h 6858000"/>
              <a:gd name="connsiteX2086" fmla="*/ 527409 w 7251911"/>
              <a:gd name="connsiteY2086" fmla="*/ 194622 h 6858000"/>
              <a:gd name="connsiteX2087" fmla="*/ 546188 w 7251911"/>
              <a:gd name="connsiteY2087" fmla="*/ 189686 h 6858000"/>
              <a:gd name="connsiteX2088" fmla="*/ 591258 w 7251911"/>
              <a:gd name="connsiteY2088" fmla="*/ 189686 h 6858000"/>
              <a:gd name="connsiteX2089" fmla="*/ 640085 w 7251911"/>
              <a:gd name="connsiteY2089" fmla="*/ 189686 h 6858000"/>
              <a:gd name="connsiteX2090" fmla="*/ 681399 w 7251911"/>
              <a:gd name="connsiteY2090" fmla="*/ 187218 h 6858000"/>
              <a:gd name="connsiteX2091" fmla="*/ 696422 w 7251911"/>
              <a:gd name="connsiteY2091" fmla="*/ 177346 h 6858000"/>
              <a:gd name="connsiteX2092" fmla="*/ 715202 w 7251911"/>
              <a:gd name="connsiteY2092" fmla="*/ 171176 h 6858000"/>
              <a:gd name="connsiteX2093" fmla="*/ 756516 w 7251911"/>
              <a:gd name="connsiteY2093" fmla="*/ 172410 h 6858000"/>
              <a:gd name="connsiteX2094" fmla="*/ 775295 w 7251911"/>
              <a:gd name="connsiteY2094" fmla="*/ 169942 h 6858000"/>
              <a:gd name="connsiteX2095" fmla="*/ 790319 w 7251911"/>
              <a:gd name="connsiteY2095" fmla="*/ 167474 h 6858000"/>
              <a:gd name="connsiteX2096" fmla="*/ 835389 w 7251911"/>
              <a:gd name="connsiteY2096" fmla="*/ 167474 h 6858000"/>
              <a:gd name="connsiteX2097" fmla="*/ 880459 w 7251911"/>
              <a:gd name="connsiteY2097" fmla="*/ 165006 h 6858000"/>
              <a:gd name="connsiteX2098" fmla="*/ 940553 w 7251911"/>
              <a:gd name="connsiteY2098" fmla="*/ 162538 h 6858000"/>
              <a:gd name="connsiteX2099" fmla="*/ 948065 w 7251911"/>
              <a:gd name="connsiteY2099" fmla="*/ 162538 h 6858000"/>
              <a:gd name="connsiteX2100" fmla="*/ 955577 w 7251911"/>
              <a:gd name="connsiteY2100" fmla="*/ 158836 h 6858000"/>
              <a:gd name="connsiteX2101" fmla="*/ 970600 w 7251911"/>
              <a:gd name="connsiteY2101" fmla="*/ 161303 h 6858000"/>
              <a:gd name="connsiteX2102" fmla="*/ 996891 w 7251911"/>
              <a:gd name="connsiteY2102" fmla="*/ 158836 h 6858000"/>
              <a:gd name="connsiteX2103" fmla="*/ 1023182 w 7251911"/>
              <a:gd name="connsiteY2103" fmla="*/ 158836 h 6858000"/>
              <a:gd name="connsiteX2104" fmla="*/ 1041961 w 7251911"/>
              <a:gd name="connsiteY2104" fmla="*/ 157601 h 6858000"/>
              <a:gd name="connsiteX2105" fmla="*/ 1087032 w 7251911"/>
              <a:gd name="connsiteY2105" fmla="*/ 155133 h 6858000"/>
              <a:gd name="connsiteX2106" fmla="*/ 1109567 w 7251911"/>
              <a:gd name="connsiteY2106" fmla="*/ 153899 h 6858000"/>
              <a:gd name="connsiteX2107" fmla="*/ 1117079 w 7251911"/>
              <a:gd name="connsiteY2107" fmla="*/ 153899 h 6858000"/>
              <a:gd name="connsiteX2108" fmla="*/ 1195952 w 7251911"/>
              <a:gd name="connsiteY2108" fmla="*/ 152665 h 6858000"/>
              <a:gd name="connsiteX2109" fmla="*/ 1240638 w 7251911"/>
              <a:gd name="connsiteY2109" fmla="*/ 151931 h 6858000"/>
              <a:gd name="connsiteX2110" fmla="*/ 1241451 w 7251911"/>
              <a:gd name="connsiteY2110" fmla="*/ 148271 h 6858000"/>
              <a:gd name="connsiteX2111" fmla="*/ 1243312 w 7251911"/>
              <a:gd name="connsiteY2111" fmla="*/ 133331 h 6858000"/>
              <a:gd name="connsiteX2112" fmla="*/ 1221197 w 7251911"/>
              <a:gd name="connsiteY2112" fmla="*/ 134369 h 6858000"/>
              <a:gd name="connsiteX2113" fmla="*/ 1189553 w 7251911"/>
              <a:gd name="connsiteY2113" fmla="*/ 131692 h 6858000"/>
              <a:gd name="connsiteX2114" fmla="*/ 990833 w 7251911"/>
              <a:gd name="connsiteY2114" fmla="*/ 138549 h 6858000"/>
              <a:gd name="connsiteX2115" fmla="*/ 957065 w 7251911"/>
              <a:gd name="connsiteY2115" fmla="*/ 136871 h 6858000"/>
              <a:gd name="connsiteX2116" fmla="*/ 873212 w 7251911"/>
              <a:gd name="connsiteY2116" fmla="*/ 120105 h 6858000"/>
              <a:gd name="connsiteX2117" fmla="*/ 768544 w 7251911"/>
              <a:gd name="connsiteY2117" fmla="*/ 126033 h 6858000"/>
              <a:gd name="connsiteX2118" fmla="*/ 720272 w 7251911"/>
              <a:gd name="connsiteY2118" fmla="*/ 112435 h 6858000"/>
              <a:gd name="connsiteX2119" fmla="*/ 670604 w 7251911"/>
              <a:gd name="connsiteY2119" fmla="*/ 110041 h 6858000"/>
              <a:gd name="connsiteX2120" fmla="*/ 623632 w 7251911"/>
              <a:gd name="connsiteY2120" fmla="*/ 118098 h 6858000"/>
              <a:gd name="connsiteX2121" fmla="*/ 572568 w 7251911"/>
              <a:gd name="connsiteY2121" fmla="*/ 126910 h 6858000"/>
              <a:gd name="connsiteX2122" fmla="*/ 522793 w 7251911"/>
              <a:gd name="connsiteY2122" fmla="*/ 109331 h 6858000"/>
              <a:gd name="connsiteX2123" fmla="*/ 525119 w 7251911"/>
              <a:gd name="connsiteY2123" fmla="*/ 90656 h 6858000"/>
              <a:gd name="connsiteX2124" fmla="*/ 557849 w 7251911"/>
              <a:gd name="connsiteY2124" fmla="*/ 84618 h 6858000"/>
              <a:gd name="connsiteX2125" fmla="*/ 632530 w 7251911"/>
              <a:gd name="connsiteY2125" fmla="*/ 78748 h 6858000"/>
              <a:gd name="connsiteX2126" fmla="*/ 639210 w 7251911"/>
              <a:gd name="connsiteY2126" fmla="*/ 73258 h 6858000"/>
              <a:gd name="connsiteX2127" fmla="*/ 641429 w 7251911"/>
              <a:gd name="connsiteY2127" fmla="*/ 39398 h 6858000"/>
              <a:gd name="connsiteX2128" fmla="*/ 643707 w 7251911"/>
              <a:gd name="connsiteY2128" fmla="*/ 37153 h 6858000"/>
              <a:gd name="connsiteX2129" fmla="*/ 679395 w 7251911"/>
              <a:gd name="connsiteY2129" fmla="*/ 55506 h 6858000"/>
              <a:gd name="connsiteX2130" fmla="*/ 709692 w 7251911"/>
              <a:gd name="connsiteY2130" fmla="*/ 52958 h 6858000"/>
              <a:gd name="connsiteX2131" fmla="*/ 728646 w 7251911"/>
              <a:gd name="connsiteY2131" fmla="*/ 45204 h 6858000"/>
              <a:gd name="connsiteX2132" fmla="*/ 754851 w 7251911"/>
              <a:gd name="connsiteY2132" fmla="*/ 43411 h 6858000"/>
              <a:gd name="connsiteX2133" fmla="*/ 787844 w 7251911"/>
              <a:gd name="connsiteY2133" fmla="*/ 51313 h 6858000"/>
              <a:gd name="connsiteX2134" fmla="*/ 813430 w 7251911"/>
              <a:gd name="connsiteY2134" fmla="*/ 54500 h 6858000"/>
              <a:gd name="connsiteX2135" fmla="*/ 854915 w 7251911"/>
              <a:gd name="connsiteY2135" fmla="*/ 58403 h 6858000"/>
              <a:gd name="connsiteX2136" fmla="*/ 890234 w 7251911"/>
              <a:gd name="connsiteY2136" fmla="*/ 47630 h 6858000"/>
              <a:gd name="connsiteX2137" fmla="*/ 910273 w 7251911"/>
              <a:gd name="connsiteY2137" fmla="*/ 31161 h 6858000"/>
              <a:gd name="connsiteX2138" fmla="*/ 975996 w 7251911"/>
              <a:gd name="connsiteY2138" fmla="*/ 33025 h 6858000"/>
              <a:gd name="connsiteX2139" fmla="*/ 1156382 w 7251911"/>
              <a:gd name="connsiteY2139" fmla="*/ 28943 h 6858000"/>
              <a:gd name="connsiteX2140" fmla="*/ 1180822 w 7251911"/>
              <a:gd name="connsiteY2140" fmla="*/ 92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Lst>
            <a:rect l="l" t="t" r="r" b="b"/>
            <a:pathLst>
              <a:path w="7251911" h="6858000">
                <a:moveTo>
                  <a:pt x="1482284" y="6561382"/>
                </a:moveTo>
                <a:lnTo>
                  <a:pt x="1480161" y="6561566"/>
                </a:lnTo>
                <a:lnTo>
                  <a:pt x="1481119" y="6561697"/>
                </a:lnTo>
                <a:lnTo>
                  <a:pt x="1483349" y="6562029"/>
                </a:lnTo>
                <a:close/>
                <a:moveTo>
                  <a:pt x="1001679" y="6534807"/>
                </a:moveTo>
                <a:cubicBezTo>
                  <a:pt x="1001679" y="6534807"/>
                  <a:pt x="1001679" y="6538603"/>
                  <a:pt x="997924" y="6538603"/>
                </a:cubicBezTo>
                <a:cubicBezTo>
                  <a:pt x="1001679" y="6546196"/>
                  <a:pt x="1005434" y="6542400"/>
                  <a:pt x="1012943" y="6542400"/>
                </a:cubicBezTo>
                <a:cubicBezTo>
                  <a:pt x="1016698" y="6542400"/>
                  <a:pt x="1016698" y="6546196"/>
                  <a:pt x="1016698" y="6546196"/>
                </a:cubicBezTo>
                <a:cubicBezTo>
                  <a:pt x="1016698" y="6549993"/>
                  <a:pt x="1016698" y="6557586"/>
                  <a:pt x="1012943" y="6553789"/>
                </a:cubicBezTo>
                <a:cubicBezTo>
                  <a:pt x="1009189" y="6553789"/>
                  <a:pt x="1005434" y="6561382"/>
                  <a:pt x="1001679" y="6561382"/>
                </a:cubicBezTo>
                <a:cubicBezTo>
                  <a:pt x="979151" y="6557586"/>
                  <a:pt x="960377" y="6568975"/>
                  <a:pt x="937849" y="6568975"/>
                </a:cubicBezTo>
                <a:cubicBezTo>
                  <a:pt x="870264" y="6568975"/>
                  <a:pt x="798924" y="6568975"/>
                  <a:pt x="731339" y="6568975"/>
                </a:cubicBezTo>
                <a:cubicBezTo>
                  <a:pt x="720075" y="6568975"/>
                  <a:pt x="709750" y="6569924"/>
                  <a:pt x="700832" y="6573246"/>
                </a:cubicBezTo>
                <a:lnTo>
                  <a:pt x="681585" y="6589394"/>
                </a:lnTo>
                <a:lnTo>
                  <a:pt x="688160" y="6588503"/>
                </a:lnTo>
                <a:cubicBezTo>
                  <a:pt x="699424" y="6587526"/>
                  <a:pt x="710688" y="6586689"/>
                  <a:pt x="720075" y="6585014"/>
                </a:cubicBezTo>
                <a:cubicBezTo>
                  <a:pt x="721014" y="6584735"/>
                  <a:pt x="725707" y="6584945"/>
                  <a:pt x="732219" y="6585433"/>
                </a:cubicBezTo>
                <a:lnTo>
                  <a:pt x="733535" y="6585553"/>
                </a:lnTo>
                <a:lnTo>
                  <a:pt x="736971" y="6581788"/>
                </a:lnTo>
                <a:cubicBezTo>
                  <a:pt x="738848" y="6581314"/>
                  <a:pt x="740726" y="6582263"/>
                  <a:pt x="742603" y="6584161"/>
                </a:cubicBezTo>
                <a:lnTo>
                  <a:pt x="756429" y="6587656"/>
                </a:lnTo>
                <a:lnTo>
                  <a:pt x="765640" y="6588691"/>
                </a:lnTo>
                <a:lnTo>
                  <a:pt x="780150" y="6587957"/>
                </a:lnTo>
                <a:cubicBezTo>
                  <a:pt x="791415" y="6587957"/>
                  <a:pt x="801740" y="6587957"/>
                  <a:pt x="812066" y="6589381"/>
                </a:cubicBezTo>
                <a:lnTo>
                  <a:pt x="832664" y="6595813"/>
                </a:lnTo>
                <a:lnTo>
                  <a:pt x="855245" y="6592829"/>
                </a:lnTo>
                <a:cubicBezTo>
                  <a:pt x="855245" y="6591712"/>
                  <a:pt x="855245" y="6590596"/>
                  <a:pt x="859000" y="6590596"/>
                </a:cubicBezTo>
                <a:cubicBezTo>
                  <a:pt x="881528" y="6590596"/>
                  <a:pt x="896546" y="6586131"/>
                  <a:pt x="915320" y="6585014"/>
                </a:cubicBezTo>
                <a:cubicBezTo>
                  <a:pt x="926585" y="6583898"/>
                  <a:pt x="930339" y="6588363"/>
                  <a:pt x="941603" y="6586131"/>
                </a:cubicBezTo>
                <a:cubicBezTo>
                  <a:pt x="943481" y="6586131"/>
                  <a:pt x="951929" y="6587527"/>
                  <a:pt x="960377" y="6589201"/>
                </a:cubicBezTo>
                <a:lnTo>
                  <a:pt x="975004" y="6592897"/>
                </a:lnTo>
                <a:lnTo>
                  <a:pt x="979151" y="6591754"/>
                </a:lnTo>
                <a:cubicBezTo>
                  <a:pt x="990415" y="6587957"/>
                  <a:pt x="997924" y="6587957"/>
                  <a:pt x="1009189" y="6595550"/>
                </a:cubicBezTo>
                <a:lnTo>
                  <a:pt x="1011488" y="6596812"/>
                </a:lnTo>
                <a:lnTo>
                  <a:pt x="1039226" y="6596177"/>
                </a:lnTo>
                <a:cubicBezTo>
                  <a:pt x="1042981" y="6595061"/>
                  <a:pt x="1046736" y="6593945"/>
                  <a:pt x="1054245" y="6592829"/>
                </a:cubicBezTo>
                <a:cubicBezTo>
                  <a:pt x="1054245" y="6591712"/>
                  <a:pt x="1058000" y="6590596"/>
                  <a:pt x="1058000" y="6590596"/>
                </a:cubicBezTo>
                <a:cubicBezTo>
                  <a:pt x="1076774" y="6590596"/>
                  <a:pt x="1091792" y="6587247"/>
                  <a:pt x="1106812" y="6588363"/>
                </a:cubicBezTo>
                <a:lnTo>
                  <a:pt x="1132227" y="6591111"/>
                </a:lnTo>
                <a:lnTo>
                  <a:pt x="1155623" y="6587957"/>
                </a:lnTo>
                <a:cubicBezTo>
                  <a:pt x="1174396" y="6587957"/>
                  <a:pt x="1196925" y="6587957"/>
                  <a:pt x="1215698" y="6587957"/>
                </a:cubicBezTo>
                <a:lnTo>
                  <a:pt x="1240997" y="6590313"/>
                </a:lnTo>
                <a:lnTo>
                  <a:pt x="1244572" y="6589604"/>
                </a:lnTo>
                <a:cubicBezTo>
                  <a:pt x="1248326" y="6587372"/>
                  <a:pt x="1255836" y="6586255"/>
                  <a:pt x="1248326" y="6584023"/>
                </a:cubicBezTo>
                <a:cubicBezTo>
                  <a:pt x="1244572" y="6582907"/>
                  <a:pt x="1244572" y="6580674"/>
                  <a:pt x="1240817" y="6580674"/>
                </a:cubicBezTo>
                <a:cubicBezTo>
                  <a:pt x="1233308" y="6580674"/>
                  <a:pt x="1225798" y="6579558"/>
                  <a:pt x="1222044" y="6580674"/>
                </a:cubicBezTo>
                <a:cubicBezTo>
                  <a:pt x="1207024" y="6582907"/>
                  <a:pt x="1192006" y="6584023"/>
                  <a:pt x="1176987" y="6585139"/>
                </a:cubicBezTo>
                <a:cubicBezTo>
                  <a:pt x="1165723" y="6587372"/>
                  <a:pt x="1165723" y="6586255"/>
                  <a:pt x="1158213" y="6582907"/>
                </a:cubicBezTo>
                <a:cubicBezTo>
                  <a:pt x="1158213" y="6580674"/>
                  <a:pt x="1154459" y="6577325"/>
                  <a:pt x="1146949" y="6576209"/>
                </a:cubicBezTo>
                <a:cubicBezTo>
                  <a:pt x="1135685" y="6576209"/>
                  <a:pt x="1128176" y="6573976"/>
                  <a:pt x="1113156" y="6573976"/>
                </a:cubicBezTo>
                <a:cubicBezTo>
                  <a:pt x="1105647" y="6575092"/>
                  <a:pt x="1094383" y="6573976"/>
                  <a:pt x="1083119" y="6575092"/>
                </a:cubicBezTo>
                <a:cubicBezTo>
                  <a:pt x="1075609" y="6575092"/>
                  <a:pt x="1075609" y="6572860"/>
                  <a:pt x="1075609" y="6571744"/>
                </a:cubicBezTo>
                <a:cubicBezTo>
                  <a:pt x="1075609" y="6569511"/>
                  <a:pt x="1079364" y="6568395"/>
                  <a:pt x="1083119" y="6568395"/>
                </a:cubicBezTo>
                <a:cubicBezTo>
                  <a:pt x="1090628" y="6568395"/>
                  <a:pt x="1090628" y="6569511"/>
                  <a:pt x="1094383" y="6569511"/>
                </a:cubicBezTo>
                <a:cubicBezTo>
                  <a:pt x="1113156" y="6571744"/>
                  <a:pt x="1128176" y="6570627"/>
                  <a:pt x="1139439" y="6566162"/>
                </a:cubicBezTo>
                <a:cubicBezTo>
                  <a:pt x="1143194" y="6563929"/>
                  <a:pt x="1135685" y="6561697"/>
                  <a:pt x="1143194" y="6559464"/>
                </a:cubicBezTo>
                <a:cubicBezTo>
                  <a:pt x="1154459" y="6559464"/>
                  <a:pt x="1165723" y="6559464"/>
                  <a:pt x="1176987" y="6559464"/>
                </a:cubicBezTo>
                <a:cubicBezTo>
                  <a:pt x="1184496" y="6558348"/>
                  <a:pt x="1195761" y="6560581"/>
                  <a:pt x="1207024" y="6558348"/>
                </a:cubicBezTo>
                <a:cubicBezTo>
                  <a:pt x="1218289" y="6554999"/>
                  <a:pt x="1222044" y="6559464"/>
                  <a:pt x="1233308" y="6559464"/>
                </a:cubicBezTo>
                <a:cubicBezTo>
                  <a:pt x="1267100" y="6558348"/>
                  <a:pt x="1297138" y="6561697"/>
                  <a:pt x="1327176" y="6560581"/>
                </a:cubicBezTo>
                <a:cubicBezTo>
                  <a:pt x="1342195" y="6560581"/>
                  <a:pt x="1353459" y="6560581"/>
                  <a:pt x="1368478" y="6560581"/>
                </a:cubicBezTo>
                <a:cubicBezTo>
                  <a:pt x="1379742" y="6560581"/>
                  <a:pt x="1390068" y="6560581"/>
                  <a:pt x="1400393" y="6561279"/>
                </a:cubicBezTo>
                <a:lnTo>
                  <a:pt x="1411334" y="6562953"/>
                </a:lnTo>
                <a:lnTo>
                  <a:pt x="1422208" y="6561382"/>
                </a:lnTo>
                <a:lnTo>
                  <a:pt x="1427047" y="6565357"/>
                </a:lnTo>
                <a:lnTo>
                  <a:pt x="1432308" y="6566162"/>
                </a:lnTo>
                <a:cubicBezTo>
                  <a:pt x="1436063" y="6565046"/>
                  <a:pt x="1436063" y="6562813"/>
                  <a:pt x="1439817" y="6562813"/>
                </a:cubicBezTo>
                <a:lnTo>
                  <a:pt x="1447955" y="6560840"/>
                </a:lnTo>
                <a:lnTo>
                  <a:pt x="1437227" y="6559484"/>
                </a:lnTo>
                <a:cubicBezTo>
                  <a:pt x="1432534" y="6557586"/>
                  <a:pt x="1427840" y="6555687"/>
                  <a:pt x="1422208" y="6557586"/>
                </a:cubicBezTo>
                <a:cubicBezTo>
                  <a:pt x="1414699" y="6553789"/>
                  <a:pt x="1407189" y="6549993"/>
                  <a:pt x="1399680" y="6549993"/>
                </a:cubicBezTo>
                <a:cubicBezTo>
                  <a:pt x="1373397" y="6549993"/>
                  <a:pt x="1350868" y="6549993"/>
                  <a:pt x="1328340" y="6549993"/>
                </a:cubicBezTo>
                <a:cubicBezTo>
                  <a:pt x="1313321" y="6549993"/>
                  <a:pt x="1298302" y="6553789"/>
                  <a:pt x="1287038" y="6542400"/>
                </a:cubicBezTo>
                <a:cubicBezTo>
                  <a:pt x="1287038" y="6542400"/>
                  <a:pt x="1283283" y="6542400"/>
                  <a:pt x="1279529" y="6542400"/>
                </a:cubicBezTo>
                <a:cubicBezTo>
                  <a:pt x="1260755" y="6553789"/>
                  <a:pt x="1241981" y="6538603"/>
                  <a:pt x="1223208" y="6542400"/>
                </a:cubicBezTo>
                <a:cubicBezTo>
                  <a:pt x="1204434" y="6546196"/>
                  <a:pt x="1185661" y="6546196"/>
                  <a:pt x="1166887" y="6542400"/>
                </a:cubicBezTo>
                <a:cubicBezTo>
                  <a:pt x="1110566" y="6531010"/>
                  <a:pt x="1058000" y="6538603"/>
                  <a:pt x="1001679" y="6534807"/>
                </a:cubicBezTo>
                <a:close/>
                <a:moveTo>
                  <a:pt x="1065560" y="6510009"/>
                </a:moveTo>
                <a:lnTo>
                  <a:pt x="1059557" y="6510067"/>
                </a:lnTo>
                <a:lnTo>
                  <a:pt x="1052449" y="6510359"/>
                </a:lnTo>
                <a:lnTo>
                  <a:pt x="1054245" y="6510605"/>
                </a:lnTo>
                <a:close/>
                <a:moveTo>
                  <a:pt x="1123406" y="6507599"/>
                </a:moveTo>
                <a:lnTo>
                  <a:pt x="1105732" y="6508794"/>
                </a:lnTo>
                <a:lnTo>
                  <a:pt x="1148114" y="6512503"/>
                </a:lnTo>
                <a:lnTo>
                  <a:pt x="1169410" y="6510639"/>
                </a:lnTo>
                <a:lnTo>
                  <a:pt x="1130918" y="6508833"/>
                </a:lnTo>
                <a:cubicBezTo>
                  <a:pt x="1127162" y="6507599"/>
                  <a:pt x="1123406" y="6507599"/>
                  <a:pt x="1123406" y="6507599"/>
                </a:cubicBezTo>
                <a:close/>
                <a:moveTo>
                  <a:pt x="1305811" y="5758113"/>
                </a:moveTo>
                <a:lnTo>
                  <a:pt x="1309566" y="5760328"/>
                </a:lnTo>
                <a:cubicBezTo>
                  <a:pt x="1315199" y="5764125"/>
                  <a:pt x="1326463" y="5766023"/>
                  <a:pt x="1337258" y="5765548"/>
                </a:cubicBezTo>
                <a:lnTo>
                  <a:pt x="1356687" y="5758506"/>
                </a:lnTo>
                <a:close/>
                <a:moveTo>
                  <a:pt x="1146165" y="5750362"/>
                </a:moveTo>
                <a:cubicBezTo>
                  <a:pt x="1144287" y="5750362"/>
                  <a:pt x="1142409" y="5752289"/>
                  <a:pt x="1140062" y="5754216"/>
                </a:cubicBezTo>
                <a:lnTo>
                  <a:pt x="1136120" y="5755919"/>
                </a:lnTo>
                <a:lnTo>
                  <a:pt x="1148113" y="5760328"/>
                </a:lnTo>
                <a:cubicBezTo>
                  <a:pt x="1170642" y="5775514"/>
                  <a:pt x="1181906" y="5775514"/>
                  <a:pt x="1200679" y="5760328"/>
                </a:cubicBezTo>
                <a:lnTo>
                  <a:pt x="1204669" y="5758069"/>
                </a:lnTo>
                <a:lnTo>
                  <a:pt x="1168700" y="5758069"/>
                </a:lnTo>
                <a:cubicBezTo>
                  <a:pt x="1161188" y="5758069"/>
                  <a:pt x="1153677" y="5754216"/>
                  <a:pt x="1146165" y="5750362"/>
                </a:cubicBezTo>
                <a:close/>
                <a:moveTo>
                  <a:pt x="1054147" y="5745064"/>
                </a:moveTo>
                <a:cubicBezTo>
                  <a:pt x="1049452" y="5744582"/>
                  <a:pt x="1044757" y="5744582"/>
                  <a:pt x="1041001" y="5746509"/>
                </a:cubicBezTo>
                <a:cubicBezTo>
                  <a:pt x="1029733" y="5754216"/>
                  <a:pt x="1014710" y="5750362"/>
                  <a:pt x="1003442" y="5750362"/>
                </a:cubicBezTo>
                <a:cubicBezTo>
                  <a:pt x="992175" y="5750362"/>
                  <a:pt x="977152" y="5758069"/>
                  <a:pt x="965884" y="5746509"/>
                </a:cubicBezTo>
                <a:cubicBezTo>
                  <a:pt x="962128" y="5742656"/>
                  <a:pt x="959311" y="5743619"/>
                  <a:pt x="956494" y="5745546"/>
                </a:cubicBezTo>
                <a:lnTo>
                  <a:pt x="956228" y="5745682"/>
                </a:lnTo>
                <a:lnTo>
                  <a:pt x="960377" y="5747990"/>
                </a:lnTo>
                <a:cubicBezTo>
                  <a:pt x="968826" y="5753684"/>
                  <a:pt x="977274" y="5760328"/>
                  <a:pt x="979151" y="5764125"/>
                </a:cubicBezTo>
                <a:cubicBezTo>
                  <a:pt x="982905" y="5767921"/>
                  <a:pt x="986660" y="5771717"/>
                  <a:pt x="990415" y="5775514"/>
                </a:cubicBezTo>
                <a:cubicBezTo>
                  <a:pt x="1009189" y="5786903"/>
                  <a:pt x="1024207" y="5786903"/>
                  <a:pt x="1039226" y="5771717"/>
                </a:cubicBezTo>
                <a:cubicBezTo>
                  <a:pt x="1042981" y="5767921"/>
                  <a:pt x="1046736" y="5764125"/>
                  <a:pt x="1054245" y="5760328"/>
                </a:cubicBezTo>
                <a:cubicBezTo>
                  <a:pt x="1054245" y="5756532"/>
                  <a:pt x="1058000" y="5752735"/>
                  <a:pt x="1058000" y="5752735"/>
                </a:cubicBezTo>
                <a:lnTo>
                  <a:pt x="1078634" y="5748563"/>
                </a:lnTo>
                <a:lnTo>
                  <a:pt x="1067292" y="5746509"/>
                </a:lnTo>
                <a:cubicBezTo>
                  <a:pt x="1063536" y="5746509"/>
                  <a:pt x="1058842" y="5745546"/>
                  <a:pt x="1054147" y="5745064"/>
                </a:cubicBezTo>
                <a:close/>
                <a:moveTo>
                  <a:pt x="760395" y="5744251"/>
                </a:moveTo>
                <a:lnTo>
                  <a:pt x="777628" y="5750837"/>
                </a:lnTo>
                <a:cubicBezTo>
                  <a:pt x="783671" y="5753447"/>
                  <a:pt x="787660" y="5755583"/>
                  <a:pt x="787660" y="5756532"/>
                </a:cubicBezTo>
                <a:cubicBezTo>
                  <a:pt x="795169" y="5771717"/>
                  <a:pt x="810188" y="5775514"/>
                  <a:pt x="821452" y="5775514"/>
                </a:cubicBezTo>
                <a:cubicBezTo>
                  <a:pt x="832717" y="5779310"/>
                  <a:pt x="843981" y="5767921"/>
                  <a:pt x="855245" y="5760328"/>
                </a:cubicBezTo>
                <a:cubicBezTo>
                  <a:pt x="855245" y="5756532"/>
                  <a:pt x="855245" y="5752735"/>
                  <a:pt x="859000" y="5752735"/>
                </a:cubicBezTo>
                <a:lnTo>
                  <a:pt x="867697" y="5750362"/>
                </a:lnTo>
                <a:lnTo>
                  <a:pt x="804382" y="5750362"/>
                </a:lnTo>
                <a:close/>
                <a:moveTo>
                  <a:pt x="1061307" y="4874107"/>
                </a:moveTo>
                <a:cubicBezTo>
                  <a:pt x="1058490" y="4874724"/>
                  <a:pt x="1055673" y="4875649"/>
                  <a:pt x="1051917" y="4875649"/>
                </a:cubicBezTo>
                <a:lnTo>
                  <a:pt x="949546" y="4875649"/>
                </a:lnTo>
                <a:lnTo>
                  <a:pt x="952868" y="4877129"/>
                </a:lnTo>
                <a:cubicBezTo>
                  <a:pt x="956622" y="4877129"/>
                  <a:pt x="960377" y="4880926"/>
                  <a:pt x="960377" y="4884722"/>
                </a:cubicBezTo>
                <a:cubicBezTo>
                  <a:pt x="960377" y="4888519"/>
                  <a:pt x="956622" y="4888519"/>
                  <a:pt x="952868" y="4892315"/>
                </a:cubicBezTo>
                <a:cubicBezTo>
                  <a:pt x="937849" y="4892315"/>
                  <a:pt x="919075" y="4907501"/>
                  <a:pt x="900302" y="4896112"/>
                </a:cubicBezTo>
                <a:cubicBezTo>
                  <a:pt x="896547" y="4896112"/>
                  <a:pt x="889037" y="4896112"/>
                  <a:pt x="889037" y="4899908"/>
                </a:cubicBezTo>
                <a:cubicBezTo>
                  <a:pt x="889037" y="4911298"/>
                  <a:pt x="877773" y="4911298"/>
                  <a:pt x="870264" y="4911298"/>
                </a:cubicBezTo>
                <a:cubicBezTo>
                  <a:pt x="862754" y="4911298"/>
                  <a:pt x="859000" y="4918891"/>
                  <a:pt x="862754" y="4926484"/>
                </a:cubicBezTo>
                <a:cubicBezTo>
                  <a:pt x="862754" y="4930280"/>
                  <a:pt x="870264" y="4934076"/>
                  <a:pt x="874019" y="4941669"/>
                </a:cubicBezTo>
                <a:cubicBezTo>
                  <a:pt x="866509" y="4941669"/>
                  <a:pt x="862754" y="4945466"/>
                  <a:pt x="859000" y="4941669"/>
                </a:cubicBezTo>
                <a:cubicBezTo>
                  <a:pt x="851490" y="4934076"/>
                  <a:pt x="840226" y="4937873"/>
                  <a:pt x="832717" y="4937873"/>
                </a:cubicBezTo>
                <a:cubicBezTo>
                  <a:pt x="821452" y="4934076"/>
                  <a:pt x="813943" y="4945466"/>
                  <a:pt x="802679" y="4941669"/>
                </a:cubicBezTo>
                <a:cubicBezTo>
                  <a:pt x="787660" y="4937873"/>
                  <a:pt x="791415" y="4953059"/>
                  <a:pt x="783905" y="4960652"/>
                </a:cubicBezTo>
                <a:cubicBezTo>
                  <a:pt x="780150" y="4964448"/>
                  <a:pt x="772641" y="4964448"/>
                  <a:pt x="768886" y="4964448"/>
                </a:cubicBezTo>
                <a:cubicBezTo>
                  <a:pt x="750113" y="4964448"/>
                  <a:pt x="731339" y="4964448"/>
                  <a:pt x="708811" y="4964448"/>
                </a:cubicBezTo>
                <a:cubicBezTo>
                  <a:pt x="690037" y="4964448"/>
                  <a:pt x="667509" y="4964448"/>
                  <a:pt x="644980" y="4964448"/>
                </a:cubicBezTo>
                <a:cubicBezTo>
                  <a:pt x="644980" y="4964448"/>
                  <a:pt x="644980" y="4968245"/>
                  <a:pt x="644980" y="4968245"/>
                </a:cubicBezTo>
                <a:cubicBezTo>
                  <a:pt x="663754" y="4968245"/>
                  <a:pt x="686282" y="4968245"/>
                  <a:pt x="708811" y="4972041"/>
                </a:cubicBezTo>
                <a:cubicBezTo>
                  <a:pt x="701301" y="4975838"/>
                  <a:pt x="697546" y="4983431"/>
                  <a:pt x="693792" y="4983431"/>
                </a:cubicBezTo>
                <a:cubicBezTo>
                  <a:pt x="656245" y="4987227"/>
                  <a:pt x="618697" y="4998616"/>
                  <a:pt x="581150" y="4994820"/>
                </a:cubicBezTo>
                <a:cubicBezTo>
                  <a:pt x="573641" y="4994820"/>
                  <a:pt x="566131" y="4994820"/>
                  <a:pt x="558622" y="4994820"/>
                </a:cubicBezTo>
                <a:cubicBezTo>
                  <a:pt x="536093" y="4994820"/>
                  <a:pt x="521074" y="5002413"/>
                  <a:pt x="509810" y="5017599"/>
                </a:cubicBezTo>
                <a:cubicBezTo>
                  <a:pt x="498546" y="5017599"/>
                  <a:pt x="487282" y="5017599"/>
                  <a:pt x="476018" y="5017599"/>
                </a:cubicBezTo>
                <a:cubicBezTo>
                  <a:pt x="468508" y="5017599"/>
                  <a:pt x="468508" y="5021395"/>
                  <a:pt x="464754" y="5025192"/>
                </a:cubicBezTo>
                <a:cubicBezTo>
                  <a:pt x="460999" y="5028988"/>
                  <a:pt x="464754" y="5032785"/>
                  <a:pt x="468508" y="5036581"/>
                </a:cubicBezTo>
                <a:cubicBezTo>
                  <a:pt x="479772" y="5051767"/>
                  <a:pt x="479772" y="5051767"/>
                  <a:pt x="494791" y="5040378"/>
                </a:cubicBezTo>
                <a:cubicBezTo>
                  <a:pt x="498546" y="5036581"/>
                  <a:pt x="509810" y="5025192"/>
                  <a:pt x="509810" y="5021395"/>
                </a:cubicBezTo>
                <a:cubicBezTo>
                  <a:pt x="524829" y="5028988"/>
                  <a:pt x="536093" y="5017599"/>
                  <a:pt x="547358" y="5017599"/>
                </a:cubicBezTo>
                <a:cubicBezTo>
                  <a:pt x="562376" y="5025192"/>
                  <a:pt x="581150" y="5025192"/>
                  <a:pt x="592414" y="5017599"/>
                </a:cubicBezTo>
                <a:cubicBezTo>
                  <a:pt x="599924" y="5017599"/>
                  <a:pt x="603678" y="5013802"/>
                  <a:pt x="611188" y="5017599"/>
                </a:cubicBezTo>
                <a:cubicBezTo>
                  <a:pt x="618697" y="5017599"/>
                  <a:pt x="626207" y="5013802"/>
                  <a:pt x="637471" y="5021395"/>
                </a:cubicBezTo>
                <a:cubicBezTo>
                  <a:pt x="644980" y="5025192"/>
                  <a:pt x="656245" y="5013802"/>
                  <a:pt x="663754" y="5017599"/>
                </a:cubicBezTo>
                <a:cubicBezTo>
                  <a:pt x="667509" y="5025192"/>
                  <a:pt x="675018" y="5021395"/>
                  <a:pt x="678773" y="5021395"/>
                </a:cubicBezTo>
                <a:cubicBezTo>
                  <a:pt x="686282" y="5021395"/>
                  <a:pt x="682528" y="5013802"/>
                  <a:pt x="686282" y="5010006"/>
                </a:cubicBezTo>
                <a:cubicBezTo>
                  <a:pt x="690037" y="5010006"/>
                  <a:pt x="697546" y="5010006"/>
                  <a:pt x="705056" y="5010006"/>
                </a:cubicBezTo>
                <a:cubicBezTo>
                  <a:pt x="705056" y="5013802"/>
                  <a:pt x="708811" y="5017599"/>
                  <a:pt x="712565" y="5017599"/>
                </a:cubicBezTo>
                <a:cubicBezTo>
                  <a:pt x="720075" y="5013802"/>
                  <a:pt x="716320" y="5006209"/>
                  <a:pt x="716320" y="5002413"/>
                </a:cubicBezTo>
                <a:cubicBezTo>
                  <a:pt x="723830" y="5002413"/>
                  <a:pt x="731339" y="5002413"/>
                  <a:pt x="738848" y="5002413"/>
                </a:cubicBezTo>
                <a:cubicBezTo>
                  <a:pt x="735094" y="5010006"/>
                  <a:pt x="742603" y="5010006"/>
                  <a:pt x="746358" y="5010006"/>
                </a:cubicBezTo>
                <a:cubicBezTo>
                  <a:pt x="753867" y="5006209"/>
                  <a:pt x="750113" y="5002413"/>
                  <a:pt x="750113" y="4994820"/>
                </a:cubicBezTo>
                <a:cubicBezTo>
                  <a:pt x="768886" y="4994820"/>
                  <a:pt x="791415" y="5002413"/>
                  <a:pt x="810188" y="4991023"/>
                </a:cubicBezTo>
                <a:cubicBezTo>
                  <a:pt x="813943" y="4987227"/>
                  <a:pt x="817698" y="4987227"/>
                  <a:pt x="821452" y="4991023"/>
                </a:cubicBezTo>
                <a:cubicBezTo>
                  <a:pt x="825207" y="4998616"/>
                  <a:pt x="832717" y="4998616"/>
                  <a:pt x="836471" y="4994820"/>
                </a:cubicBezTo>
                <a:cubicBezTo>
                  <a:pt x="847735" y="4994820"/>
                  <a:pt x="862754" y="4998616"/>
                  <a:pt x="870264" y="5002413"/>
                </a:cubicBezTo>
                <a:cubicBezTo>
                  <a:pt x="881528" y="5010006"/>
                  <a:pt x="892792" y="5010006"/>
                  <a:pt x="904056" y="5002413"/>
                </a:cubicBezTo>
                <a:cubicBezTo>
                  <a:pt x="911566" y="4998616"/>
                  <a:pt x="922830" y="4994820"/>
                  <a:pt x="937849" y="4994820"/>
                </a:cubicBezTo>
                <a:cubicBezTo>
                  <a:pt x="945358" y="4998616"/>
                  <a:pt x="956622" y="4994820"/>
                  <a:pt x="964132" y="4994820"/>
                </a:cubicBezTo>
                <a:cubicBezTo>
                  <a:pt x="967887" y="5006209"/>
                  <a:pt x="975396" y="5002413"/>
                  <a:pt x="979151" y="5002413"/>
                </a:cubicBezTo>
                <a:cubicBezTo>
                  <a:pt x="986660" y="5002413"/>
                  <a:pt x="990415" y="5002413"/>
                  <a:pt x="997924" y="5002413"/>
                </a:cubicBezTo>
                <a:cubicBezTo>
                  <a:pt x="1009189" y="5013802"/>
                  <a:pt x="1020453" y="5013802"/>
                  <a:pt x="1031717" y="5002413"/>
                </a:cubicBezTo>
                <a:cubicBezTo>
                  <a:pt x="1031717" y="5002413"/>
                  <a:pt x="1035472" y="5002413"/>
                  <a:pt x="1035472" y="5002413"/>
                </a:cubicBezTo>
                <a:cubicBezTo>
                  <a:pt x="1065509" y="5002413"/>
                  <a:pt x="1065509" y="5002413"/>
                  <a:pt x="1076774" y="4979634"/>
                </a:cubicBezTo>
                <a:cubicBezTo>
                  <a:pt x="1076774" y="4975838"/>
                  <a:pt x="1076774" y="4972041"/>
                  <a:pt x="1076774" y="4972041"/>
                </a:cubicBezTo>
                <a:cubicBezTo>
                  <a:pt x="1084283" y="4960652"/>
                  <a:pt x="1080528" y="4949262"/>
                  <a:pt x="1065509" y="4949262"/>
                </a:cubicBezTo>
                <a:cubicBezTo>
                  <a:pt x="1058000" y="4949262"/>
                  <a:pt x="1046736" y="4949262"/>
                  <a:pt x="1035472" y="4949262"/>
                </a:cubicBezTo>
                <a:cubicBezTo>
                  <a:pt x="1027962" y="4949262"/>
                  <a:pt x="1024207" y="4949262"/>
                  <a:pt x="1024207" y="4941669"/>
                </a:cubicBezTo>
                <a:cubicBezTo>
                  <a:pt x="1024207" y="4934076"/>
                  <a:pt x="1027962" y="4937873"/>
                  <a:pt x="1035472" y="4937873"/>
                </a:cubicBezTo>
                <a:cubicBezTo>
                  <a:pt x="1039226" y="4937873"/>
                  <a:pt x="1046736" y="4934076"/>
                  <a:pt x="1050491" y="4941669"/>
                </a:cubicBezTo>
                <a:cubicBezTo>
                  <a:pt x="1058000" y="4945466"/>
                  <a:pt x="1065509" y="4945466"/>
                  <a:pt x="1069264" y="4941669"/>
                </a:cubicBezTo>
                <a:cubicBezTo>
                  <a:pt x="1080528" y="4937873"/>
                  <a:pt x="1091792" y="4937873"/>
                  <a:pt x="1099302" y="4937873"/>
                </a:cubicBezTo>
                <a:cubicBezTo>
                  <a:pt x="1106811" y="4937873"/>
                  <a:pt x="1114321" y="4934076"/>
                  <a:pt x="1118076" y="4930280"/>
                </a:cubicBezTo>
                <a:cubicBezTo>
                  <a:pt x="1127463" y="4922687"/>
                  <a:pt x="1136849" y="4915094"/>
                  <a:pt x="1144828" y="4906078"/>
                </a:cubicBezTo>
                <a:lnTo>
                  <a:pt x="1162528" y="4874415"/>
                </a:lnTo>
                <a:lnTo>
                  <a:pt x="1145813" y="4874415"/>
                </a:lnTo>
                <a:cubicBezTo>
                  <a:pt x="1134546" y="4876883"/>
                  <a:pt x="1119522" y="4875649"/>
                  <a:pt x="1108255" y="4875649"/>
                </a:cubicBezTo>
                <a:cubicBezTo>
                  <a:pt x="1096987" y="4875649"/>
                  <a:pt x="1081964" y="4878117"/>
                  <a:pt x="1070696" y="4874415"/>
                </a:cubicBezTo>
                <a:cubicBezTo>
                  <a:pt x="1066940" y="4873181"/>
                  <a:pt x="1064124" y="4873490"/>
                  <a:pt x="1061307" y="4874107"/>
                </a:cubicBezTo>
                <a:close/>
                <a:moveTo>
                  <a:pt x="864124" y="4873644"/>
                </a:moveTo>
                <a:lnTo>
                  <a:pt x="826101" y="4874295"/>
                </a:lnTo>
                <a:lnTo>
                  <a:pt x="842104" y="4877604"/>
                </a:lnTo>
                <a:cubicBezTo>
                  <a:pt x="849613" y="4878079"/>
                  <a:pt x="857122" y="4879028"/>
                  <a:pt x="862754" y="4884722"/>
                </a:cubicBezTo>
                <a:cubicBezTo>
                  <a:pt x="866509" y="4884722"/>
                  <a:pt x="870264" y="4884722"/>
                  <a:pt x="874019" y="4880926"/>
                </a:cubicBezTo>
                <a:lnTo>
                  <a:pt x="877791" y="4874252"/>
                </a:lnTo>
                <a:close/>
                <a:moveTo>
                  <a:pt x="911308" y="4854737"/>
                </a:moveTo>
                <a:lnTo>
                  <a:pt x="919728" y="4860841"/>
                </a:lnTo>
                <a:lnTo>
                  <a:pt x="976800" y="4860841"/>
                </a:lnTo>
                <a:cubicBezTo>
                  <a:pt x="980555" y="4860841"/>
                  <a:pt x="984311" y="4860841"/>
                  <a:pt x="988067" y="4860841"/>
                </a:cubicBezTo>
                <a:cubicBezTo>
                  <a:pt x="991823" y="4860841"/>
                  <a:pt x="991823" y="4859607"/>
                  <a:pt x="991823" y="4858373"/>
                </a:cubicBezTo>
                <a:cubicBezTo>
                  <a:pt x="991823" y="4858373"/>
                  <a:pt x="991823" y="4858373"/>
                  <a:pt x="991823" y="4857139"/>
                </a:cubicBezTo>
                <a:cubicBezTo>
                  <a:pt x="991823" y="4857139"/>
                  <a:pt x="988067" y="4857139"/>
                  <a:pt x="988067" y="4857139"/>
                </a:cubicBezTo>
                <a:close/>
                <a:moveTo>
                  <a:pt x="1179657" y="4755721"/>
                </a:moveTo>
                <a:cubicBezTo>
                  <a:pt x="1172147" y="4755721"/>
                  <a:pt x="1164638" y="4767111"/>
                  <a:pt x="1157128" y="4763314"/>
                </a:cubicBezTo>
                <a:lnTo>
                  <a:pt x="1153950" y="4765171"/>
                </a:lnTo>
                <a:lnTo>
                  <a:pt x="1187128" y="4763354"/>
                </a:lnTo>
                <a:cubicBezTo>
                  <a:pt x="1190884" y="4760886"/>
                  <a:pt x="1202151" y="4762120"/>
                  <a:pt x="1209663" y="4762120"/>
                </a:cubicBezTo>
                <a:cubicBezTo>
                  <a:pt x="1213419" y="4762120"/>
                  <a:pt x="1217175" y="4762120"/>
                  <a:pt x="1217175" y="4762120"/>
                </a:cubicBezTo>
                <a:lnTo>
                  <a:pt x="1227435" y="4761960"/>
                </a:lnTo>
                <a:lnTo>
                  <a:pt x="1235978" y="4755721"/>
                </a:lnTo>
                <a:cubicBezTo>
                  <a:pt x="1213449" y="4755721"/>
                  <a:pt x="1194676" y="4755721"/>
                  <a:pt x="1179657" y="4755721"/>
                </a:cubicBezTo>
                <a:close/>
                <a:moveTo>
                  <a:pt x="1008817" y="4682165"/>
                </a:moveTo>
                <a:cubicBezTo>
                  <a:pt x="1005063" y="4681690"/>
                  <a:pt x="1001308" y="4681690"/>
                  <a:pt x="999430" y="4683588"/>
                </a:cubicBezTo>
                <a:lnTo>
                  <a:pt x="992015" y="4686588"/>
                </a:lnTo>
                <a:lnTo>
                  <a:pt x="1001679" y="4687306"/>
                </a:lnTo>
                <a:cubicBezTo>
                  <a:pt x="1005434" y="4687306"/>
                  <a:pt x="1009189" y="4694899"/>
                  <a:pt x="1012943" y="4694899"/>
                </a:cubicBezTo>
                <a:cubicBezTo>
                  <a:pt x="1016698" y="4691103"/>
                  <a:pt x="1016698" y="4698696"/>
                  <a:pt x="1016698" y="4702492"/>
                </a:cubicBezTo>
                <a:cubicBezTo>
                  <a:pt x="1016698" y="4702492"/>
                  <a:pt x="1016698" y="4706289"/>
                  <a:pt x="1012943" y="4706289"/>
                </a:cubicBezTo>
                <a:cubicBezTo>
                  <a:pt x="1005434" y="4706289"/>
                  <a:pt x="1001679" y="4702492"/>
                  <a:pt x="997924" y="4710085"/>
                </a:cubicBezTo>
                <a:cubicBezTo>
                  <a:pt x="1001679" y="4710085"/>
                  <a:pt x="1001679" y="4713881"/>
                  <a:pt x="1001679" y="4713881"/>
                </a:cubicBezTo>
                <a:cubicBezTo>
                  <a:pt x="1029840" y="4711983"/>
                  <a:pt x="1057062" y="4712933"/>
                  <a:pt x="1084283" y="4712933"/>
                </a:cubicBezTo>
                <a:lnTo>
                  <a:pt x="1107419" y="4711072"/>
                </a:lnTo>
                <a:lnTo>
                  <a:pt x="1108317" y="4710164"/>
                </a:lnTo>
                <a:cubicBezTo>
                  <a:pt x="1108317" y="4706367"/>
                  <a:pt x="1104562" y="4702571"/>
                  <a:pt x="1100808" y="4702571"/>
                </a:cubicBezTo>
                <a:cubicBezTo>
                  <a:pt x="1070770" y="4706367"/>
                  <a:pt x="1044487" y="4694978"/>
                  <a:pt x="1018204" y="4683588"/>
                </a:cubicBezTo>
                <a:cubicBezTo>
                  <a:pt x="1016327" y="4683588"/>
                  <a:pt x="1012572" y="4682639"/>
                  <a:pt x="1008817" y="4682165"/>
                </a:cubicBezTo>
                <a:close/>
                <a:moveTo>
                  <a:pt x="718198" y="4641749"/>
                </a:moveTo>
                <a:cubicBezTo>
                  <a:pt x="712566" y="4639850"/>
                  <a:pt x="705056" y="4641749"/>
                  <a:pt x="693792" y="4645545"/>
                </a:cubicBezTo>
                <a:cubicBezTo>
                  <a:pt x="690037" y="4649342"/>
                  <a:pt x="682528" y="4649342"/>
                  <a:pt x="678773" y="4656935"/>
                </a:cubicBezTo>
                <a:cubicBezTo>
                  <a:pt x="690037" y="4675917"/>
                  <a:pt x="708811" y="4679713"/>
                  <a:pt x="731339" y="4679713"/>
                </a:cubicBezTo>
                <a:cubicBezTo>
                  <a:pt x="798924" y="4679713"/>
                  <a:pt x="870264" y="4679713"/>
                  <a:pt x="937849" y="4679713"/>
                </a:cubicBezTo>
                <a:lnTo>
                  <a:pt x="951967" y="4682022"/>
                </a:lnTo>
                <a:lnTo>
                  <a:pt x="950619" y="4679792"/>
                </a:lnTo>
                <a:cubicBezTo>
                  <a:pt x="950619" y="4672199"/>
                  <a:pt x="954373" y="4664606"/>
                  <a:pt x="961883" y="4664606"/>
                </a:cubicBezTo>
                <a:lnTo>
                  <a:pt x="992307" y="4659013"/>
                </a:lnTo>
                <a:lnTo>
                  <a:pt x="979151" y="4656935"/>
                </a:lnTo>
                <a:cubicBezTo>
                  <a:pt x="964132" y="4649342"/>
                  <a:pt x="952868" y="4649342"/>
                  <a:pt x="937849" y="4656935"/>
                </a:cubicBezTo>
                <a:cubicBezTo>
                  <a:pt x="930339" y="4660731"/>
                  <a:pt x="922830" y="4660731"/>
                  <a:pt x="915320" y="4656935"/>
                </a:cubicBezTo>
                <a:cubicBezTo>
                  <a:pt x="904056" y="4649342"/>
                  <a:pt x="885283" y="4656935"/>
                  <a:pt x="870264" y="4645545"/>
                </a:cubicBezTo>
                <a:cubicBezTo>
                  <a:pt x="866509" y="4641749"/>
                  <a:pt x="851490" y="4645545"/>
                  <a:pt x="843981" y="4649342"/>
                </a:cubicBezTo>
                <a:cubicBezTo>
                  <a:pt x="821452" y="4660731"/>
                  <a:pt x="802679" y="4660731"/>
                  <a:pt x="780150" y="4660731"/>
                </a:cubicBezTo>
                <a:cubicBezTo>
                  <a:pt x="768886" y="4660731"/>
                  <a:pt x="753867" y="4656935"/>
                  <a:pt x="742603" y="4664527"/>
                </a:cubicBezTo>
                <a:cubicBezTo>
                  <a:pt x="738848" y="4668324"/>
                  <a:pt x="735094" y="4668324"/>
                  <a:pt x="731339" y="4660731"/>
                </a:cubicBezTo>
                <a:cubicBezTo>
                  <a:pt x="727585" y="4649342"/>
                  <a:pt x="723830" y="4643647"/>
                  <a:pt x="718198" y="4641749"/>
                </a:cubicBezTo>
                <a:close/>
                <a:moveTo>
                  <a:pt x="1034451" y="4639272"/>
                </a:moveTo>
                <a:lnTo>
                  <a:pt x="1009189" y="4653138"/>
                </a:lnTo>
                <a:lnTo>
                  <a:pt x="996977" y="4658155"/>
                </a:lnTo>
                <a:lnTo>
                  <a:pt x="1003185" y="4657013"/>
                </a:lnTo>
                <a:cubicBezTo>
                  <a:pt x="1025713" y="4657013"/>
                  <a:pt x="1044487" y="4657013"/>
                  <a:pt x="1070770" y="4657013"/>
                </a:cubicBezTo>
                <a:cubicBezTo>
                  <a:pt x="1059506" y="4649420"/>
                  <a:pt x="1048241" y="4653217"/>
                  <a:pt x="1040732" y="4645624"/>
                </a:cubicBezTo>
                <a:cubicBezTo>
                  <a:pt x="1040732" y="4643726"/>
                  <a:pt x="1038855" y="4642776"/>
                  <a:pt x="1036978" y="4641827"/>
                </a:cubicBezTo>
                <a:close/>
                <a:moveTo>
                  <a:pt x="1080528" y="4634156"/>
                </a:moveTo>
                <a:lnTo>
                  <a:pt x="1068334" y="4634456"/>
                </a:lnTo>
                <a:lnTo>
                  <a:pt x="1089543" y="4638031"/>
                </a:lnTo>
                <a:lnTo>
                  <a:pt x="1090180" y="4638059"/>
                </a:lnTo>
                <a:close/>
                <a:moveTo>
                  <a:pt x="1043698" y="4375968"/>
                </a:moveTo>
                <a:lnTo>
                  <a:pt x="1041929" y="4376394"/>
                </a:lnTo>
                <a:cubicBezTo>
                  <a:pt x="1038644" y="4378766"/>
                  <a:pt x="1034889" y="4381614"/>
                  <a:pt x="1029257" y="4381614"/>
                </a:cubicBezTo>
                <a:cubicBezTo>
                  <a:pt x="1025502" y="4381614"/>
                  <a:pt x="1025502" y="4389206"/>
                  <a:pt x="1029257" y="4389206"/>
                </a:cubicBezTo>
                <a:lnTo>
                  <a:pt x="1045158" y="4398853"/>
                </a:lnTo>
                <a:lnTo>
                  <a:pt x="1085060" y="4398853"/>
                </a:lnTo>
                <a:lnTo>
                  <a:pt x="1078068" y="4393003"/>
                </a:lnTo>
                <a:lnTo>
                  <a:pt x="1077702" y="4392662"/>
                </a:lnTo>
                <a:lnTo>
                  <a:pt x="1070770" y="4391260"/>
                </a:lnTo>
                <a:cubicBezTo>
                  <a:pt x="1065138" y="4391260"/>
                  <a:pt x="1058568" y="4390311"/>
                  <a:pt x="1052936" y="4387464"/>
                </a:cubicBezTo>
                <a:close/>
                <a:moveTo>
                  <a:pt x="882957" y="3630067"/>
                </a:moveTo>
                <a:lnTo>
                  <a:pt x="876729" y="3630752"/>
                </a:lnTo>
                <a:lnTo>
                  <a:pt x="865196" y="3633710"/>
                </a:lnTo>
                <a:lnTo>
                  <a:pt x="880495" y="3633710"/>
                </a:lnTo>
                <a:close/>
                <a:moveTo>
                  <a:pt x="1323713" y="3242617"/>
                </a:moveTo>
                <a:lnTo>
                  <a:pt x="1318596" y="3244262"/>
                </a:lnTo>
                <a:lnTo>
                  <a:pt x="1315049" y="3246771"/>
                </a:lnTo>
                <a:lnTo>
                  <a:pt x="1319678" y="3245691"/>
                </a:lnTo>
                <a:lnTo>
                  <a:pt x="1329978" y="3243287"/>
                </a:lnTo>
                <a:close/>
                <a:moveTo>
                  <a:pt x="1345528" y="3225345"/>
                </a:moveTo>
                <a:lnTo>
                  <a:pt x="1338785" y="3226874"/>
                </a:lnTo>
                <a:lnTo>
                  <a:pt x="1338974" y="3228480"/>
                </a:lnTo>
                <a:lnTo>
                  <a:pt x="1344443" y="3226609"/>
                </a:lnTo>
                <a:close/>
                <a:moveTo>
                  <a:pt x="1301575" y="3214898"/>
                </a:moveTo>
                <a:lnTo>
                  <a:pt x="1309206" y="3216370"/>
                </a:lnTo>
                <a:cubicBezTo>
                  <a:pt x="1316718" y="3217820"/>
                  <a:pt x="1324230" y="3217820"/>
                  <a:pt x="1331742" y="3217457"/>
                </a:cubicBezTo>
                <a:lnTo>
                  <a:pt x="1353180" y="3216423"/>
                </a:lnTo>
                <a:lnTo>
                  <a:pt x="1354011" y="3215453"/>
                </a:lnTo>
                <a:lnTo>
                  <a:pt x="1320882" y="3214898"/>
                </a:lnTo>
                <a:close/>
                <a:moveTo>
                  <a:pt x="1072995" y="3200410"/>
                </a:moveTo>
                <a:cubicBezTo>
                  <a:pt x="1069240" y="3199685"/>
                  <a:pt x="1065484" y="3200228"/>
                  <a:pt x="1061728" y="3201224"/>
                </a:cubicBezTo>
                <a:lnTo>
                  <a:pt x="1061282" y="3201364"/>
                </a:lnTo>
                <a:lnTo>
                  <a:pt x="1065076" y="3204779"/>
                </a:lnTo>
                <a:cubicBezTo>
                  <a:pt x="1065076" y="3207677"/>
                  <a:pt x="1068832" y="3207677"/>
                  <a:pt x="1072588" y="3207677"/>
                </a:cubicBezTo>
                <a:cubicBezTo>
                  <a:pt x="1076344" y="3207677"/>
                  <a:pt x="1083855" y="3207677"/>
                  <a:pt x="1087611" y="3207677"/>
                </a:cubicBezTo>
                <a:cubicBezTo>
                  <a:pt x="1095123" y="3207677"/>
                  <a:pt x="1098878" y="3207677"/>
                  <a:pt x="1102634" y="3207677"/>
                </a:cubicBezTo>
                <a:cubicBezTo>
                  <a:pt x="1110146" y="3207677"/>
                  <a:pt x="1110146" y="3207677"/>
                  <a:pt x="1110146" y="3213472"/>
                </a:cubicBezTo>
                <a:cubicBezTo>
                  <a:pt x="1113902" y="3219268"/>
                  <a:pt x="1110146" y="3225063"/>
                  <a:pt x="1113902" y="3230859"/>
                </a:cubicBezTo>
                <a:cubicBezTo>
                  <a:pt x="1117658" y="3230859"/>
                  <a:pt x="1125170" y="3230859"/>
                  <a:pt x="1128926" y="3230859"/>
                </a:cubicBezTo>
                <a:cubicBezTo>
                  <a:pt x="1136438" y="3227961"/>
                  <a:pt x="1132682" y="3225063"/>
                  <a:pt x="1132682" y="3222166"/>
                </a:cubicBezTo>
                <a:cubicBezTo>
                  <a:pt x="1143949" y="3219268"/>
                  <a:pt x="1151460" y="3210575"/>
                  <a:pt x="1162728" y="3213472"/>
                </a:cubicBezTo>
                <a:cubicBezTo>
                  <a:pt x="1162728" y="3216370"/>
                  <a:pt x="1166484" y="3216370"/>
                  <a:pt x="1170240" y="3216370"/>
                </a:cubicBezTo>
                <a:cubicBezTo>
                  <a:pt x="1173996" y="3216370"/>
                  <a:pt x="1181508" y="3216370"/>
                  <a:pt x="1185264" y="3216370"/>
                </a:cubicBezTo>
                <a:cubicBezTo>
                  <a:pt x="1185264" y="3222166"/>
                  <a:pt x="1189020" y="3222166"/>
                  <a:pt x="1192775" y="3222166"/>
                </a:cubicBezTo>
                <a:cubicBezTo>
                  <a:pt x="1200287" y="3219268"/>
                  <a:pt x="1196531" y="3216370"/>
                  <a:pt x="1196531" y="3213472"/>
                </a:cubicBezTo>
                <a:cubicBezTo>
                  <a:pt x="1200287" y="3213472"/>
                  <a:pt x="1200287" y="3213472"/>
                  <a:pt x="1200287" y="3213472"/>
                </a:cubicBezTo>
                <a:cubicBezTo>
                  <a:pt x="1215310" y="3213472"/>
                  <a:pt x="1222822" y="3227961"/>
                  <a:pt x="1234090" y="3219268"/>
                </a:cubicBezTo>
                <a:cubicBezTo>
                  <a:pt x="1241602" y="3216370"/>
                  <a:pt x="1249113" y="3217094"/>
                  <a:pt x="1255686" y="3217457"/>
                </a:cubicBezTo>
                <a:lnTo>
                  <a:pt x="1265936" y="3214898"/>
                </a:lnTo>
                <a:lnTo>
                  <a:pt x="1234496" y="3214898"/>
                </a:lnTo>
                <a:cubicBezTo>
                  <a:pt x="1223229" y="3214898"/>
                  <a:pt x="1211962" y="3209102"/>
                  <a:pt x="1200694" y="3209102"/>
                </a:cubicBezTo>
                <a:cubicBezTo>
                  <a:pt x="1189426" y="3212000"/>
                  <a:pt x="1178159" y="3209102"/>
                  <a:pt x="1163136" y="3206204"/>
                </a:cubicBezTo>
                <a:cubicBezTo>
                  <a:pt x="1148112" y="3203306"/>
                  <a:pt x="1129332" y="3206204"/>
                  <a:pt x="1114309" y="3206204"/>
                </a:cubicBezTo>
                <a:cubicBezTo>
                  <a:pt x="1103042" y="3206204"/>
                  <a:pt x="1095530" y="3209102"/>
                  <a:pt x="1084262" y="3203306"/>
                </a:cubicBezTo>
                <a:cubicBezTo>
                  <a:pt x="1084262" y="3200410"/>
                  <a:pt x="1076750" y="3203306"/>
                  <a:pt x="1072995" y="3200410"/>
                </a:cubicBezTo>
                <a:close/>
                <a:moveTo>
                  <a:pt x="1493823" y="3145395"/>
                </a:moveTo>
                <a:lnTo>
                  <a:pt x="1504918" y="3148247"/>
                </a:lnTo>
                <a:lnTo>
                  <a:pt x="1506981" y="3147813"/>
                </a:lnTo>
                <a:close/>
                <a:moveTo>
                  <a:pt x="1578204" y="3144372"/>
                </a:moveTo>
                <a:lnTo>
                  <a:pt x="1542966" y="3147560"/>
                </a:lnTo>
                <a:lnTo>
                  <a:pt x="1546233" y="3148247"/>
                </a:lnTo>
                <a:cubicBezTo>
                  <a:pt x="1557500" y="3148247"/>
                  <a:pt x="1568768" y="3148247"/>
                  <a:pt x="1580036" y="3145350"/>
                </a:cubicBezTo>
                <a:lnTo>
                  <a:pt x="1584172" y="3144383"/>
                </a:lnTo>
                <a:close/>
                <a:moveTo>
                  <a:pt x="1467012" y="3134199"/>
                </a:moveTo>
                <a:lnTo>
                  <a:pt x="1446942" y="3144011"/>
                </a:lnTo>
                <a:lnTo>
                  <a:pt x="1445461" y="3145085"/>
                </a:lnTo>
                <a:lnTo>
                  <a:pt x="1444879" y="3145019"/>
                </a:lnTo>
                <a:lnTo>
                  <a:pt x="1442286" y="3146287"/>
                </a:lnTo>
                <a:lnTo>
                  <a:pt x="1436788" y="3146687"/>
                </a:lnTo>
                <a:lnTo>
                  <a:pt x="1441069" y="3148247"/>
                </a:lnTo>
                <a:cubicBezTo>
                  <a:pt x="1441069" y="3148247"/>
                  <a:pt x="1444825" y="3148247"/>
                  <a:pt x="1448580" y="3145350"/>
                </a:cubicBezTo>
                <a:cubicBezTo>
                  <a:pt x="1456092" y="3142452"/>
                  <a:pt x="1463604" y="3141727"/>
                  <a:pt x="1471116" y="3142090"/>
                </a:cubicBezTo>
                <a:lnTo>
                  <a:pt x="1493330" y="3145304"/>
                </a:lnTo>
                <a:lnTo>
                  <a:pt x="1488266" y="3144372"/>
                </a:lnTo>
                <a:cubicBezTo>
                  <a:pt x="1479444" y="3141738"/>
                  <a:pt x="1472022" y="3138317"/>
                  <a:pt x="1467012" y="3134199"/>
                </a:cubicBezTo>
                <a:close/>
                <a:moveTo>
                  <a:pt x="1268634" y="3133725"/>
                </a:moveTo>
                <a:lnTo>
                  <a:pt x="1257725" y="3134644"/>
                </a:lnTo>
                <a:lnTo>
                  <a:pt x="1252093" y="3137966"/>
                </a:lnTo>
                <a:lnTo>
                  <a:pt x="1257032" y="3139554"/>
                </a:lnTo>
                <a:cubicBezTo>
                  <a:pt x="1262666" y="3143900"/>
                  <a:pt x="1270178" y="3146073"/>
                  <a:pt x="1277689" y="3146436"/>
                </a:cubicBezTo>
                <a:lnTo>
                  <a:pt x="1285245" y="3144979"/>
                </a:lnTo>
                <a:lnTo>
                  <a:pt x="1271334" y="3137217"/>
                </a:lnTo>
                <a:close/>
                <a:moveTo>
                  <a:pt x="1218151" y="3127789"/>
                </a:moveTo>
                <a:lnTo>
                  <a:pt x="1211062" y="3133206"/>
                </a:lnTo>
                <a:lnTo>
                  <a:pt x="1195230" y="3141047"/>
                </a:lnTo>
                <a:lnTo>
                  <a:pt x="1206328" y="3143901"/>
                </a:lnTo>
                <a:cubicBezTo>
                  <a:pt x="1211962" y="3143177"/>
                  <a:pt x="1217596" y="3141003"/>
                  <a:pt x="1223229" y="3139554"/>
                </a:cubicBezTo>
                <a:lnTo>
                  <a:pt x="1228475" y="3137868"/>
                </a:lnTo>
                <a:close/>
                <a:moveTo>
                  <a:pt x="1058724" y="3103323"/>
                </a:moveTo>
                <a:cubicBezTo>
                  <a:pt x="1047460" y="3112814"/>
                  <a:pt x="1037135" y="3117560"/>
                  <a:pt x="1026809" y="3119932"/>
                </a:cubicBezTo>
                <a:lnTo>
                  <a:pt x="1021777" y="3120306"/>
                </a:lnTo>
                <a:lnTo>
                  <a:pt x="1020526" y="3127859"/>
                </a:lnTo>
                <a:lnTo>
                  <a:pt x="1007991" y="3121331"/>
                </a:lnTo>
                <a:lnTo>
                  <a:pt x="994894" y="3122305"/>
                </a:lnTo>
                <a:lnTo>
                  <a:pt x="985069" y="3122305"/>
                </a:lnTo>
                <a:lnTo>
                  <a:pt x="974329" y="3126028"/>
                </a:lnTo>
                <a:cubicBezTo>
                  <a:pt x="962830" y="3129988"/>
                  <a:pt x="955113" y="3132214"/>
                  <a:pt x="942839" y="3129950"/>
                </a:cubicBezTo>
                <a:lnTo>
                  <a:pt x="890571" y="3124891"/>
                </a:lnTo>
                <a:lnTo>
                  <a:pt x="859724" y="3126102"/>
                </a:lnTo>
                <a:cubicBezTo>
                  <a:pt x="848459" y="3126102"/>
                  <a:pt x="844705" y="3141287"/>
                  <a:pt x="833441" y="3129899"/>
                </a:cubicBezTo>
                <a:cubicBezTo>
                  <a:pt x="822176" y="3122305"/>
                  <a:pt x="810912" y="3129899"/>
                  <a:pt x="803403" y="3126102"/>
                </a:cubicBezTo>
                <a:cubicBezTo>
                  <a:pt x="792139" y="3126102"/>
                  <a:pt x="780874" y="3126102"/>
                  <a:pt x="769610" y="3126102"/>
                </a:cubicBezTo>
                <a:lnTo>
                  <a:pt x="766706" y="3116033"/>
                </a:lnTo>
                <a:lnTo>
                  <a:pt x="697025" y="3112049"/>
                </a:lnTo>
                <a:lnTo>
                  <a:pt x="637181" y="3107391"/>
                </a:lnTo>
                <a:lnTo>
                  <a:pt x="636377" y="3109126"/>
                </a:lnTo>
                <a:cubicBezTo>
                  <a:pt x="637316" y="3110575"/>
                  <a:pt x="641072" y="3110575"/>
                  <a:pt x="648583" y="3110575"/>
                </a:cubicBezTo>
                <a:cubicBezTo>
                  <a:pt x="659850" y="3110575"/>
                  <a:pt x="659850" y="3110575"/>
                  <a:pt x="671118" y="3122167"/>
                </a:cubicBezTo>
                <a:cubicBezTo>
                  <a:pt x="671118" y="3125065"/>
                  <a:pt x="674874" y="3125065"/>
                  <a:pt x="678630" y="3125065"/>
                </a:cubicBezTo>
                <a:cubicBezTo>
                  <a:pt x="682386" y="3125065"/>
                  <a:pt x="689897" y="3125065"/>
                  <a:pt x="693653" y="3125065"/>
                </a:cubicBezTo>
                <a:cubicBezTo>
                  <a:pt x="701165" y="3125065"/>
                  <a:pt x="704920" y="3125065"/>
                  <a:pt x="708676" y="3125065"/>
                </a:cubicBezTo>
                <a:cubicBezTo>
                  <a:pt x="716188" y="3125065"/>
                  <a:pt x="716188" y="3125065"/>
                  <a:pt x="716188" y="3130860"/>
                </a:cubicBezTo>
                <a:cubicBezTo>
                  <a:pt x="719944" y="3136656"/>
                  <a:pt x="716188" y="3142452"/>
                  <a:pt x="719944" y="3148247"/>
                </a:cubicBezTo>
                <a:cubicBezTo>
                  <a:pt x="723700" y="3148247"/>
                  <a:pt x="731212" y="3148247"/>
                  <a:pt x="734968" y="3148247"/>
                </a:cubicBezTo>
                <a:cubicBezTo>
                  <a:pt x="742480" y="3145350"/>
                  <a:pt x="738724" y="3142452"/>
                  <a:pt x="738724" y="3139554"/>
                </a:cubicBezTo>
                <a:cubicBezTo>
                  <a:pt x="749991" y="3136656"/>
                  <a:pt x="757502" y="3127962"/>
                  <a:pt x="768770" y="3130860"/>
                </a:cubicBezTo>
                <a:cubicBezTo>
                  <a:pt x="768770" y="3133758"/>
                  <a:pt x="772526" y="3133758"/>
                  <a:pt x="776282" y="3133758"/>
                </a:cubicBezTo>
                <a:cubicBezTo>
                  <a:pt x="780038" y="3133758"/>
                  <a:pt x="787550" y="3133758"/>
                  <a:pt x="791306" y="3133758"/>
                </a:cubicBezTo>
                <a:cubicBezTo>
                  <a:pt x="791306" y="3139554"/>
                  <a:pt x="795062" y="3139554"/>
                  <a:pt x="798817" y="3139554"/>
                </a:cubicBezTo>
                <a:cubicBezTo>
                  <a:pt x="806329" y="3136656"/>
                  <a:pt x="802573" y="3133758"/>
                  <a:pt x="802573" y="3130860"/>
                </a:cubicBezTo>
                <a:cubicBezTo>
                  <a:pt x="806329" y="3130860"/>
                  <a:pt x="806329" y="3130860"/>
                  <a:pt x="806329" y="3130860"/>
                </a:cubicBezTo>
                <a:cubicBezTo>
                  <a:pt x="821352" y="3130860"/>
                  <a:pt x="828864" y="3145350"/>
                  <a:pt x="840132" y="3136656"/>
                </a:cubicBezTo>
                <a:cubicBezTo>
                  <a:pt x="855155" y="3130860"/>
                  <a:pt x="870178" y="3139554"/>
                  <a:pt x="877690" y="3130860"/>
                </a:cubicBezTo>
                <a:cubicBezTo>
                  <a:pt x="888958" y="3130860"/>
                  <a:pt x="903981" y="3127962"/>
                  <a:pt x="915248" y="3133758"/>
                </a:cubicBezTo>
                <a:cubicBezTo>
                  <a:pt x="930272" y="3136656"/>
                  <a:pt x="945296" y="3133758"/>
                  <a:pt x="960319" y="3133758"/>
                </a:cubicBezTo>
                <a:cubicBezTo>
                  <a:pt x="960319" y="3133758"/>
                  <a:pt x="964075" y="3133758"/>
                  <a:pt x="964075" y="3133758"/>
                </a:cubicBezTo>
                <a:cubicBezTo>
                  <a:pt x="964075" y="3130860"/>
                  <a:pt x="967831" y="3133758"/>
                  <a:pt x="964075" y="3136656"/>
                </a:cubicBezTo>
                <a:cubicBezTo>
                  <a:pt x="964075" y="3139554"/>
                  <a:pt x="960319" y="3142452"/>
                  <a:pt x="952808" y="3142452"/>
                </a:cubicBezTo>
                <a:cubicBezTo>
                  <a:pt x="945296" y="3142452"/>
                  <a:pt x="941540" y="3145350"/>
                  <a:pt x="945296" y="3148247"/>
                </a:cubicBezTo>
                <a:cubicBezTo>
                  <a:pt x="945296" y="3154042"/>
                  <a:pt x="952808" y="3151145"/>
                  <a:pt x="956563" y="3151145"/>
                </a:cubicBezTo>
                <a:cubicBezTo>
                  <a:pt x="952808" y="3162737"/>
                  <a:pt x="941540" y="3162737"/>
                  <a:pt x="930272" y="3159839"/>
                </a:cubicBezTo>
                <a:cubicBezTo>
                  <a:pt x="926516" y="3162737"/>
                  <a:pt x="922760" y="3159839"/>
                  <a:pt x="919004" y="3165633"/>
                </a:cubicBezTo>
                <a:cubicBezTo>
                  <a:pt x="919004" y="3171431"/>
                  <a:pt x="926516" y="3168532"/>
                  <a:pt x="930272" y="3171431"/>
                </a:cubicBezTo>
                <a:cubicBezTo>
                  <a:pt x="941540" y="3171431"/>
                  <a:pt x="952808" y="3183022"/>
                  <a:pt x="956563" y="3165633"/>
                </a:cubicBezTo>
                <a:cubicBezTo>
                  <a:pt x="956563" y="3165633"/>
                  <a:pt x="964075" y="3165633"/>
                  <a:pt x="964075" y="3165633"/>
                </a:cubicBezTo>
                <a:cubicBezTo>
                  <a:pt x="982854" y="3177226"/>
                  <a:pt x="982854" y="3177226"/>
                  <a:pt x="1005390" y="3171431"/>
                </a:cubicBezTo>
                <a:cubicBezTo>
                  <a:pt x="1012901" y="3168532"/>
                  <a:pt x="1024168" y="3171431"/>
                  <a:pt x="1031680" y="3165633"/>
                </a:cubicBezTo>
                <a:cubicBezTo>
                  <a:pt x="1031680" y="3165633"/>
                  <a:pt x="1031680" y="3165633"/>
                  <a:pt x="1035436" y="3165633"/>
                </a:cubicBezTo>
                <a:cubicBezTo>
                  <a:pt x="1050460" y="3174328"/>
                  <a:pt x="1050460" y="3171431"/>
                  <a:pt x="1065483" y="3171431"/>
                </a:cubicBezTo>
                <a:cubicBezTo>
                  <a:pt x="1080506" y="3171431"/>
                  <a:pt x="1091774" y="3162737"/>
                  <a:pt x="1106798" y="3159839"/>
                </a:cubicBezTo>
                <a:cubicBezTo>
                  <a:pt x="1114309" y="3159839"/>
                  <a:pt x="1110554" y="3154042"/>
                  <a:pt x="1110554" y="3151145"/>
                </a:cubicBezTo>
                <a:cubicBezTo>
                  <a:pt x="1110554" y="3145350"/>
                  <a:pt x="1114309" y="3145350"/>
                  <a:pt x="1121821" y="3142452"/>
                </a:cubicBezTo>
                <a:lnTo>
                  <a:pt x="1129567" y="3142054"/>
                </a:lnTo>
                <a:lnTo>
                  <a:pt x="1112919" y="3131523"/>
                </a:lnTo>
                <a:lnTo>
                  <a:pt x="1098148" y="3122876"/>
                </a:lnTo>
                <a:lnTo>
                  <a:pt x="1084069" y="3129424"/>
                </a:lnTo>
                <a:cubicBezTo>
                  <a:pt x="1078436" y="3128950"/>
                  <a:pt x="1073743" y="3124204"/>
                  <a:pt x="1066233" y="3114713"/>
                </a:cubicBezTo>
                <a:cubicBezTo>
                  <a:pt x="1062479" y="3114713"/>
                  <a:pt x="1062479" y="3107119"/>
                  <a:pt x="1058724" y="3103323"/>
                </a:cubicBezTo>
                <a:close/>
                <a:moveTo>
                  <a:pt x="838398" y="2411519"/>
                </a:moveTo>
                <a:lnTo>
                  <a:pt x="834934" y="2412343"/>
                </a:lnTo>
                <a:lnTo>
                  <a:pt x="841454" y="2412343"/>
                </a:lnTo>
                <a:close/>
                <a:moveTo>
                  <a:pt x="747346" y="2386367"/>
                </a:moveTo>
                <a:cubicBezTo>
                  <a:pt x="744060" y="2386843"/>
                  <a:pt x="741244" y="2390639"/>
                  <a:pt x="735612" y="2398232"/>
                </a:cubicBezTo>
                <a:cubicBezTo>
                  <a:pt x="731858" y="2402028"/>
                  <a:pt x="728103" y="2405825"/>
                  <a:pt x="731858" y="2409621"/>
                </a:cubicBezTo>
                <a:cubicBezTo>
                  <a:pt x="735612" y="2413418"/>
                  <a:pt x="735612" y="2417214"/>
                  <a:pt x="743122" y="2417214"/>
                </a:cubicBezTo>
                <a:cubicBezTo>
                  <a:pt x="754386" y="2417214"/>
                  <a:pt x="765650" y="2417214"/>
                  <a:pt x="776914" y="2417214"/>
                </a:cubicBezTo>
                <a:cubicBezTo>
                  <a:pt x="782546" y="2424807"/>
                  <a:pt x="789117" y="2430501"/>
                  <a:pt x="797096" y="2434298"/>
                </a:cubicBezTo>
                <a:lnTo>
                  <a:pt x="815052" y="2437870"/>
                </a:lnTo>
                <a:lnTo>
                  <a:pt x="824677" y="2427529"/>
                </a:lnTo>
                <a:cubicBezTo>
                  <a:pt x="813413" y="2423733"/>
                  <a:pt x="794639" y="2427529"/>
                  <a:pt x="787130" y="2416139"/>
                </a:cubicBezTo>
                <a:lnTo>
                  <a:pt x="790453" y="2412781"/>
                </a:lnTo>
                <a:lnTo>
                  <a:pt x="776914" y="2413418"/>
                </a:lnTo>
                <a:cubicBezTo>
                  <a:pt x="776914" y="2409621"/>
                  <a:pt x="765650" y="2398232"/>
                  <a:pt x="761895" y="2394435"/>
                </a:cubicBezTo>
                <a:cubicBezTo>
                  <a:pt x="754386" y="2388740"/>
                  <a:pt x="750631" y="2385893"/>
                  <a:pt x="747346" y="2386367"/>
                </a:cubicBezTo>
                <a:close/>
                <a:moveTo>
                  <a:pt x="1055137" y="1943021"/>
                </a:moveTo>
                <a:lnTo>
                  <a:pt x="1063415" y="1951138"/>
                </a:lnTo>
                <a:lnTo>
                  <a:pt x="1081255" y="1943021"/>
                </a:lnTo>
                <a:close/>
                <a:moveTo>
                  <a:pt x="861930" y="1939319"/>
                </a:moveTo>
                <a:lnTo>
                  <a:pt x="885801" y="1950249"/>
                </a:lnTo>
                <a:cubicBezTo>
                  <a:pt x="897065" y="1961638"/>
                  <a:pt x="912084" y="1957842"/>
                  <a:pt x="923349" y="1946452"/>
                </a:cubicBezTo>
                <a:lnTo>
                  <a:pt x="933108" y="1941954"/>
                </a:lnTo>
                <a:lnTo>
                  <a:pt x="887665" y="1939319"/>
                </a:lnTo>
                <a:close/>
                <a:moveTo>
                  <a:pt x="1108783" y="1801986"/>
                </a:moveTo>
                <a:lnTo>
                  <a:pt x="1106177" y="1803742"/>
                </a:lnTo>
                <a:lnTo>
                  <a:pt x="1101879" y="1814605"/>
                </a:lnTo>
                <a:lnTo>
                  <a:pt x="1099627" y="1815972"/>
                </a:lnTo>
                <a:lnTo>
                  <a:pt x="1101273" y="1820968"/>
                </a:lnTo>
                <a:lnTo>
                  <a:pt x="1104823" y="1824556"/>
                </a:lnTo>
                <a:lnTo>
                  <a:pt x="1127752" y="1824556"/>
                </a:lnTo>
                <a:lnTo>
                  <a:pt x="1136474" y="1815273"/>
                </a:lnTo>
                <a:cubicBezTo>
                  <a:pt x="1139759" y="1811477"/>
                  <a:pt x="1142575" y="1807680"/>
                  <a:pt x="1142575" y="1805782"/>
                </a:cubicBezTo>
                <a:lnTo>
                  <a:pt x="1144495" y="1805872"/>
                </a:lnTo>
                <a:lnTo>
                  <a:pt x="1142573" y="1801986"/>
                </a:lnTo>
                <a:close/>
                <a:moveTo>
                  <a:pt x="1215599" y="1801637"/>
                </a:moveTo>
                <a:lnTo>
                  <a:pt x="1201380" y="1806538"/>
                </a:lnTo>
                <a:lnTo>
                  <a:pt x="1200244" y="1806773"/>
                </a:lnTo>
                <a:lnTo>
                  <a:pt x="1204059" y="1807680"/>
                </a:lnTo>
                <a:lnTo>
                  <a:pt x="1221212" y="1803055"/>
                </a:lnTo>
                <a:close/>
                <a:moveTo>
                  <a:pt x="839518" y="1635697"/>
                </a:moveTo>
                <a:cubicBezTo>
                  <a:pt x="836232" y="1636171"/>
                  <a:pt x="833416" y="1639968"/>
                  <a:pt x="827784" y="1647561"/>
                </a:cubicBezTo>
                <a:cubicBezTo>
                  <a:pt x="824030" y="1651357"/>
                  <a:pt x="820275" y="1655154"/>
                  <a:pt x="824030" y="1658950"/>
                </a:cubicBezTo>
                <a:cubicBezTo>
                  <a:pt x="827784" y="1662747"/>
                  <a:pt x="827784" y="1666543"/>
                  <a:pt x="835294" y="1666543"/>
                </a:cubicBezTo>
                <a:lnTo>
                  <a:pt x="853724" y="1666543"/>
                </a:lnTo>
                <a:lnTo>
                  <a:pt x="853931" y="1661516"/>
                </a:lnTo>
                <a:cubicBezTo>
                  <a:pt x="853462" y="1657720"/>
                  <a:pt x="853462" y="1653923"/>
                  <a:pt x="857216" y="1650127"/>
                </a:cubicBezTo>
                <a:lnTo>
                  <a:pt x="860045" y="1650127"/>
                </a:lnTo>
                <a:lnTo>
                  <a:pt x="854067" y="1643764"/>
                </a:lnTo>
                <a:cubicBezTo>
                  <a:pt x="846558" y="1638070"/>
                  <a:pt x="842803" y="1635222"/>
                  <a:pt x="839518" y="1635697"/>
                </a:cubicBezTo>
                <a:close/>
                <a:moveTo>
                  <a:pt x="861031" y="1098450"/>
                </a:moveTo>
                <a:lnTo>
                  <a:pt x="862314" y="1106189"/>
                </a:lnTo>
                <a:lnTo>
                  <a:pt x="863578" y="1113816"/>
                </a:lnTo>
                <a:lnTo>
                  <a:pt x="869085" y="1113816"/>
                </a:lnTo>
                <a:lnTo>
                  <a:pt x="877777" y="1121174"/>
                </a:lnTo>
                <a:lnTo>
                  <a:pt x="898260" y="1111528"/>
                </a:lnTo>
                <a:lnTo>
                  <a:pt x="889267" y="1109070"/>
                </a:lnTo>
                <a:cubicBezTo>
                  <a:pt x="883166" y="1107172"/>
                  <a:pt x="876595" y="1106223"/>
                  <a:pt x="869085" y="1110020"/>
                </a:cubicBezTo>
                <a:cubicBezTo>
                  <a:pt x="869085" y="1108121"/>
                  <a:pt x="866269" y="1104325"/>
                  <a:pt x="862984" y="1100529"/>
                </a:cubicBezTo>
                <a:close/>
                <a:moveTo>
                  <a:pt x="839517" y="1082970"/>
                </a:moveTo>
                <a:lnTo>
                  <a:pt x="829433" y="1093166"/>
                </a:lnTo>
                <a:lnTo>
                  <a:pt x="838320" y="1096246"/>
                </a:lnTo>
                <a:lnTo>
                  <a:pt x="851284" y="1089494"/>
                </a:lnTo>
                <a:close/>
                <a:moveTo>
                  <a:pt x="1429740" y="271103"/>
                </a:moveTo>
                <a:lnTo>
                  <a:pt x="1447660" y="273837"/>
                </a:lnTo>
                <a:cubicBezTo>
                  <a:pt x="1457190" y="277553"/>
                  <a:pt x="1465218" y="277289"/>
                  <a:pt x="1471743" y="273044"/>
                </a:cubicBezTo>
                <a:lnTo>
                  <a:pt x="1474226" y="272196"/>
                </a:lnTo>
                <a:lnTo>
                  <a:pt x="1470129" y="272364"/>
                </a:lnTo>
                <a:cubicBezTo>
                  <a:pt x="1458862" y="269896"/>
                  <a:pt x="1443838" y="271130"/>
                  <a:pt x="1432571" y="271130"/>
                </a:cubicBezTo>
                <a:close/>
                <a:moveTo>
                  <a:pt x="1208538" y="269896"/>
                </a:moveTo>
                <a:lnTo>
                  <a:pt x="1227679" y="274885"/>
                </a:lnTo>
                <a:cubicBezTo>
                  <a:pt x="1235590" y="275554"/>
                  <a:pt x="1243657" y="274978"/>
                  <a:pt x="1251839" y="273469"/>
                </a:cubicBezTo>
                <a:lnTo>
                  <a:pt x="1314497" y="269989"/>
                </a:lnTo>
                <a:lnTo>
                  <a:pt x="1304871" y="269896"/>
                </a:lnTo>
                <a:close/>
                <a:moveTo>
                  <a:pt x="1387521" y="148922"/>
                </a:moveTo>
                <a:lnTo>
                  <a:pt x="1384077" y="151002"/>
                </a:lnTo>
                <a:lnTo>
                  <a:pt x="1430300" y="150478"/>
                </a:lnTo>
                <a:lnTo>
                  <a:pt x="1409253" y="148942"/>
                </a:lnTo>
                <a:cubicBezTo>
                  <a:pt x="1401381" y="147962"/>
                  <a:pt x="1393923" y="147665"/>
                  <a:pt x="1387521" y="148922"/>
                </a:cubicBezTo>
                <a:close/>
                <a:moveTo>
                  <a:pt x="1178926" y="0"/>
                </a:moveTo>
                <a:lnTo>
                  <a:pt x="1191500" y="0"/>
                </a:lnTo>
                <a:lnTo>
                  <a:pt x="1197498" y="3720"/>
                </a:lnTo>
                <a:cubicBezTo>
                  <a:pt x="1240593" y="26788"/>
                  <a:pt x="1286742" y="41387"/>
                  <a:pt x="1341122" y="38045"/>
                </a:cubicBezTo>
                <a:cubicBezTo>
                  <a:pt x="1359145" y="37762"/>
                  <a:pt x="1375200" y="37233"/>
                  <a:pt x="1390324" y="44174"/>
                </a:cubicBezTo>
                <a:cubicBezTo>
                  <a:pt x="1396074" y="46154"/>
                  <a:pt x="1401823" y="48135"/>
                  <a:pt x="1406224" y="44890"/>
                </a:cubicBezTo>
                <a:cubicBezTo>
                  <a:pt x="1412439" y="43135"/>
                  <a:pt x="1408968" y="38910"/>
                  <a:pt x="1405342" y="35930"/>
                </a:cubicBezTo>
                <a:cubicBezTo>
                  <a:pt x="1398400" y="27479"/>
                  <a:pt x="1400833" y="23989"/>
                  <a:pt x="1414610" y="25705"/>
                </a:cubicBezTo>
                <a:cubicBezTo>
                  <a:pt x="1420514" y="26441"/>
                  <a:pt x="1426729" y="24686"/>
                  <a:pt x="1432788" y="24176"/>
                </a:cubicBezTo>
                <a:cubicBezTo>
                  <a:pt x="1448688" y="24892"/>
                  <a:pt x="1455212" y="20648"/>
                  <a:pt x="1446613" y="9462"/>
                </a:cubicBezTo>
                <a:cubicBezTo>
                  <a:pt x="1444877" y="7350"/>
                  <a:pt x="1443181" y="4926"/>
                  <a:pt x="1442714" y="2655"/>
                </a:cubicBezTo>
                <a:lnTo>
                  <a:pt x="1444284" y="0"/>
                </a:lnTo>
                <a:lnTo>
                  <a:pt x="1472676" y="0"/>
                </a:lnTo>
                <a:lnTo>
                  <a:pt x="1527150" y="20758"/>
                </a:lnTo>
                <a:cubicBezTo>
                  <a:pt x="1544088" y="29189"/>
                  <a:pt x="1546056" y="29434"/>
                  <a:pt x="1545793" y="15494"/>
                </a:cubicBezTo>
                <a:cubicBezTo>
                  <a:pt x="1546103" y="13004"/>
                  <a:pt x="1546414" y="10514"/>
                  <a:pt x="1546879" y="6779"/>
                </a:cubicBezTo>
                <a:cubicBezTo>
                  <a:pt x="1547499" y="1799"/>
                  <a:pt x="1551901" y="-1446"/>
                  <a:pt x="1561431" y="2270"/>
                </a:cubicBezTo>
                <a:cubicBezTo>
                  <a:pt x="1571116" y="4740"/>
                  <a:pt x="1580543" y="5282"/>
                  <a:pt x="1589593" y="4829"/>
                </a:cubicBezTo>
                <a:lnTo>
                  <a:pt x="1609798" y="2169"/>
                </a:lnTo>
                <a:lnTo>
                  <a:pt x="1609798" y="2"/>
                </a:lnTo>
                <a:lnTo>
                  <a:pt x="1629796" y="2"/>
                </a:lnTo>
                <a:lnTo>
                  <a:pt x="1629817" y="0"/>
                </a:lnTo>
                <a:lnTo>
                  <a:pt x="1674956" y="0"/>
                </a:lnTo>
                <a:lnTo>
                  <a:pt x="1674963" y="2"/>
                </a:lnTo>
                <a:lnTo>
                  <a:pt x="1979870" y="2"/>
                </a:lnTo>
                <a:lnTo>
                  <a:pt x="1979888" y="0"/>
                </a:lnTo>
                <a:lnTo>
                  <a:pt x="1999653" y="0"/>
                </a:lnTo>
                <a:lnTo>
                  <a:pt x="1999658" y="2"/>
                </a:lnTo>
                <a:lnTo>
                  <a:pt x="2074059" y="2"/>
                </a:lnTo>
                <a:lnTo>
                  <a:pt x="2074067" y="0"/>
                </a:lnTo>
                <a:lnTo>
                  <a:pt x="2179783" y="0"/>
                </a:lnTo>
                <a:lnTo>
                  <a:pt x="2179821" y="2"/>
                </a:lnTo>
                <a:lnTo>
                  <a:pt x="7251911" y="2"/>
                </a:lnTo>
                <a:lnTo>
                  <a:pt x="7251911" y="649847"/>
                </a:lnTo>
                <a:lnTo>
                  <a:pt x="7251911" y="5376007"/>
                </a:lnTo>
                <a:lnTo>
                  <a:pt x="7251911" y="5393449"/>
                </a:lnTo>
                <a:lnTo>
                  <a:pt x="7251911" y="5406557"/>
                </a:lnTo>
                <a:lnTo>
                  <a:pt x="7251911" y="5410174"/>
                </a:lnTo>
                <a:lnTo>
                  <a:pt x="7251911" y="5502056"/>
                </a:lnTo>
                <a:lnTo>
                  <a:pt x="7251911" y="5797218"/>
                </a:lnTo>
                <a:lnTo>
                  <a:pt x="7251911" y="5838514"/>
                </a:lnTo>
                <a:lnTo>
                  <a:pt x="7251911" y="5842132"/>
                </a:lnTo>
                <a:lnTo>
                  <a:pt x="7251911" y="5855240"/>
                </a:lnTo>
                <a:lnTo>
                  <a:pt x="7251911" y="5872682"/>
                </a:lnTo>
                <a:lnTo>
                  <a:pt x="7251911" y="6838532"/>
                </a:lnTo>
                <a:lnTo>
                  <a:pt x="7251911" y="6858000"/>
                </a:lnTo>
                <a:lnTo>
                  <a:pt x="1609798" y="6858000"/>
                </a:lnTo>
                <a:lnTo>
                  <a:pt x="1609798" y="6845798"/>
                </a:lnTo>
                <a:lnTo>
                  <a:pt x="1608537" y="6845671"/>
                </a:lnTo>
                <a:cubicBezTo>
                  <a:pt x="1599619" y="6845671"/>
                  <a:pt x="1591171" y="6846229"/>
                  <a:pt x="1583661" y="6846229"/>
                </a:cubicBezTo>
                <a:cubicBezTo>
                  <a:pt x="1564888" y="6846229"/>
                  <a:pt x="1546114" y="6845112"/>
                  <a:pt x="1527340" y="6847345"/>
                </a:cubicBezTo>
                <a:cubicBezTo>
                  <a:pt x="1516076" y="6849577"/>
                  <a:pt x="1497303" y="6848461"/>
                  <a:pt x="1482284" y="6848461"/>
                </a:cubicBezTo>
                <a:cubicBezTo>
                  <a:pt x="1459755" y="6847345"/>
                  <a:pt x="1433472" y="6850694"/>
                  <a:pt x="1407189" y="6850694"/>
                </a:cubicBezTo>
                <a:cubicBezTo>
                  <a:pt x="1395925" y="6849577"/>
                  <a:pt x="1384661" y="6849577"/>
                  <a:pt x="1377152" y="6846229"/>
                </a:cubicBezTo>
                <a:cubicBezTo>
                  <a:pt x="1377152" y="6845112"/>
                  <a:pt x="1373397" y="6843996"/>
                  <a:pt x="1377152" y="6842880"/>
                </a:cubicBezTo>
                <a:cubicBezTo>
                  <a:pt x="1384661" y="6841763"/>
                  <a:pt x="1392170" y="6842880"/>
                  <a:pt x="1388416" y="6839531"/>
                </a:cubicBezTo>
                <a:cubicBezTo>
                  <a:pt x="1388416" y="6837298"/>
                  <a:pt x="1380906" y="6838414"/>
                  <a:pt x="1377152" y="6838414"/>
                </a:cubicBezTo>
                <a:cubicBezTo>
                  <a:pt x="1373397" y="6838414"/>
                  <a:pt x="1369642" y="6838414"/>
                  <a:pt x="1362133" y="6838414"/>
                </a:cubicBezTo>
                <a:cubicBezTo>
                  <a:pt x="1358378" y="6838414"/>
                  <a:pt x="1350869" y="6838414"/>
                  <a:pt x="1343359" y="6838414"/>
                </a:cubicBezTo>
                <a:cubicBezTo>
                  <a:pt x="1343359" y="6837298"/>
                  <a:pt x="1343359" y="6836182"/>
                  <a:pt x="1343359" y="6835066"/>
                </a:cubicBezTo>
                <a:cubicBezTo>
                  <a:pt x="1347114" y="6835066"/>
                  <a:pt x="1350869" y="6835066"/>
                  <a:pt x="1358378" y="6835066"/>
                </a:cubicBezTo>
                <a:cubicBezTo>
                  <a:pt x="1369642" y="6835066"/>
                  <a:pt x="1373397" y="6833949"/>
                  <a:pt x="1369642" y="6830600"/>
                </a:cubicBezTo>
                <a:cubicBezTo>
                  <a:pt x="1388416" y="6831717"/>
                  <a:pt x="1403435" y="6827251"/>
                  <a:pt x="1422208" y="6828368"/>
                </a:cubicBezTo>
                <a:cubicBezTo>
                  <a:pt x="1440982" y="6835066"/>
                  <a:pt x="1471020" y="6835066"/>
                  <a:pt x="1497303" y="6833949"/>
                </a:cubicBezTo>
                <a:cubicBezTo>
                  <a:pt x="1501058" y="6833949"/>
                  <a:pt x="1501058" y="6832833"/>
                  <a:pt x="1501058" y="6831717"/>
                </a:cubicBezTo>
                <a:cubicBezTo>
                  <a:pt x="1497303" y="6829484"/>
                  <a:pt x="1489793" y="6828368"/>
                  <a:pt x="1482284" y="6828368"/>
                </a:cubicBezTo>
                <a:cubicBezTo>
                  <a:pt x="1471020" y="6829484"/>
                  <a:pt x="1459755" y="6828368"/>
                  <a:pt x="1452246" y="6828368"/>
                </a:cubicBezTo>
                <a:cubicBezTo>
                  <a:pt x="1440982" y="6829484"/>
                  <a:pt x="1433472" y="6826135"/>
                  <a:pt x="1422208" y="6827251"/>
                </a:cubicBezTo>
                <a:cubicBezTo>
                  <a:pt x="1414699" y="6826135"/>
                  <a:pt x="1407189" y="6825019"/>
                  <a:pt x="1399680" y="6825019"/>
                </a:cubicBezTo>
                <a:cubicBezTo>
                  <a:pt x="1373397" y="6825019"/>
                  <a:pt x="1350869" y="6825019"/>
                  <a:pt x="1328340" y="6825019"/>
                </a:cubicBezTo>
                <a:cubicBezTo>
                  <a:pt x="1313321" y="6825019"/>
                  <a:pt x="1298302" y="6826135"/>
                  <a:pt x="1287038" y="6822786"/>
                </a:cubicBezTo>
                <a:cubicBezTo>
                  <a:pt x="1287038" y="6822786"/>
                  <a:pt x="1283284" y="6822786"/>
                  <a:pt x="1279529" y="6822786"/>
                </a:cubicBezTo>
                <a:cubicBezTo>
                  <a:pt x="1260755" y="6826135"/>
                  <a:pt x="1241982" y="6821670"/>
                  <a:pt x="1223208" y="6822786"/>
                </a:cubicBezTo>
                <a:cubicBezTo>
                  <a:pt x="1204434" y="6823903"/>
                  <a:pt x="1185661" y="6823903"/>
                  <a:pt x="1166887" y="6822786"/>
                </a:cubicBezTo>
                <a:cubicBezTo>
                  <a:pt x="1110566" y="6819437"/>
                  <a:pt x="1058000" y="6821670"/>
                  <a:pt x="1001679" y="6820554"/>
                </a:cubicBezTo>
                <a:cubicBezTo>
                  <a:pt x="1001679" y="6820554"/>
                  <a:pt x="1001679" y="6821670"/>
                  <a:pt x="997924" y="6821670"/>
                </a:cubicBezTo>
                <a:cubicBezTo>
                  <a:pt x="1001679" y="6823903"/>
                  <a:pt x="1005434" y="6822786"/>
                  <a:pt x="1012943" y="6822786"/>
                </a:cubicBezTo>
                <a:cubicBezTo>
                  <a:pt x="1016698" y="6822786"/>
                  <a:pt x="1016698" y="6823903"/>
                  <a:pt x="1016698" y="6823903"/>
                </a:cubicBezTo>
                <a:cubicBezTo>
                  <a:pt x="1016698" y="6825019"/>
                  <a:pt x="1016698" y="6827251"/>
                  <a:pt x="1012943" y="6826135"/>
                </a:cubicBezTo>
                <a:cubicBezTo>
                  <a:pt x="1009189" y="6826135"/>
                  <a:pt x="1005434" y="6828368"/>
                  <a:pt x="1001679" y="6828368"/>
                </a:cubicBezTo>
                <a:cubicBezTo>
                  <a:pt x="979151" y="6827251"/>
                  <a:pt x="960377" y="6830600"/>
                  <a:pt x="937848" y="6830600"/>
                </a:cubicBezTo>
                <a:cubicBezTo>
                  <a:pt x="870263" y="6830600"/>
                  <a:pt x="798924" y="6830600"/>
                  <a:pt x="731339" y="6830600"/>
                </a:cubicBezTo>
                <a:cubicBezTo>
                  <a:pt x="708811" y="6830600"/>
                  <a:pt x="690037" y="6831717"/>
                  <a:pt x="678773" y="6837298"/>
                </a:cubicBezTo>
                <a:cubicBezTo>
                  <a:pt x="682527" y="6839531"/>
                  <a:pt x="690037" y="6839531"/>
                  <a:pt x="693792" y="6840647"/>
                </a:cubicBezTo>
                <a:cubicBezTo>
                  <a:pt x="716320" y="6842880"/>
                  <a:pt x="723829" y="6842880"/>
                  <a:pt x="731339" y="6836182"/>
                </a:cubicBezTo>
                <a:cubicBezTo>
                  <a:pt x="735094" y="6833949"/>
                  <a:pt x="738848" y="6833949"/>
                  <a:pt x="742603" y="6835066"/>
                </a:cubicBezTo>
                <a:cubicBezTo>
                  <a:pt x="753867" y="6837298"/>
                  <a:pt x="768886" y="6836182"/>
                  <a:pt x="780150" y="6836182"/>
                </a:cubicBezTo>
                <a:cubicBezTo>
                  <a:pt x="802678" y="6836182"/>
                  <a:pt x="821452" y="6836182"/>
                  <a:pt x="843981" y="6839531"/>
                </a:cubicBezTo>
                <a:cubicBezTo>
                  <a:pt x="851490" y="6840647"/>
                  <a:pt x="866509" y="6841763"/>
                  <a:pt x="870263" y="6840647"/>
                </a:cubicBezTo>
                <a:cubicBezTo>
                  <a:pt x="885283" y="6837298"/>
                  <a:pt x="904056" y="6839531"/>
                  <a:pt x="915320" y="6837298"/>
                </a:cubicBezTo>
                <a:cubicBezTo>
                  <a:pt x="922830" y="6836182"/>
                  <a:pt x="930339" y="6836182"/>
                  <a:pt x="937848" y="6837298"/>
                </a:cubicBezTo>
                <a:cubicBezTo>
                  <a:pt x="952868" y="6839531"/>
                  <a:pt x="964132" y="6839531"/>
                  <a:pt x="979151" y="6837298"/>
                </a:cubicBezTo>
                <a:cubicBezTo>
                  <a:pt x="990415" y="6836182"/>
                  <a:pt x="997924" y="6836182"/>
                  <a:pt x="1009189" y="6838414"/>
                </a:cubicBezTo>
                <a:cubicBezTo>
                  <a:pt x="1027962" y="6843996"/>
                  <a:pt x="1054245" y="6845112"/>
                  <a:pt x="1080528" y="6843996"/>
                </a:cubicBezTo>
                <a:cubicBezTo>
                  <a:pt x="1088038" y="6843996"/>
                  <a:pt x="1095547" y="6842880"/>
                  <a:pt x="1099302" y="6841763"/>
                </a:cubicBezTo>
                <a:cubicBezTo>
                  <a:pt x="1118075" y="6837298"/>
                  <a:pt x="1136849" y="6836182"/>
                  <a:pt x="1155623" y="6836182"/>
                </a:cubicBezTo>
                <a:cubicBezTo>
                  <a:pt x="1174397" y="6836182"/>
                  <a:pt x="1196925" y="6836182"/>
                  <a:pt x="1215698" y="6836182"/>
                </a:cubicBezTo>
                <a:cubicBezTo>
                  <a:pt x="1238227" y="6836182"/>
                  <a:pt x="1264510" y="6837298"/>
                  <a:pt x="1287038" y="6840647"/>
                </a:cubicBezTo>
                <a:cubicBezTo>
                  <a:pt x="1294548" y="6840647"/>
                  <a:pt x="1302057" y="6840647"/>
                  <a:pt x="1305812" y="6840647"/>
                </a:cubicBezTo>
                <a:cubicBezTo>
                  <a:pt x="1317076" y="6840647"/>
                  <a:pt x="1320831" y="6841763"/>
                  <a:pt x="1324585" y="6843996"/>
                </a:cubicBezTo>
                <a:cubicBezTo>
                  <a:pt x="1298302" y="6842880"/>
                  <a:pt x="1279529" y="6846229"/>
                  <a:pt x="1257000" y="6846229"/>
                </a:cubicBezTo>
                <a:cubicBezTo>
                  <a:pt x="1226963" y="6847345"/>
                  <a:pt x="1196925" y="6848461"/>
                  <a:pt x="1170642" y="6850694"/>
                </a:cubicBezTo>
                <a:cubicBezTo>
                  <a:pt x="1151868" y="6851810"/>
                  <a:pt x="1133095" y="6852926"/>
                  <a:pt x="1114321" y="6854043"/>
                </a:cubicBezTo>
                <a:cubicBezTo>
                  <a:pt x="1091792" y="6855159"/>
                  <a:pt x="1073019" y="6852926"/>
                  <a:pt x="1054245" y="6854043"/>
                </a:cubicBezTo>
                <a:cubicBezTo>
                  <a:pt x="1039226" y="6855159"/>
                  <a:pt x="1027962" y="6851810"/>
                  <a:pt x="1009189" y="6851810"/>
                </a:cubicBezTo>
                <a:cubicBezTo>
                  <a:pt x="997924" y="6852926"/>
                  <a:pt x="982905" y="6851810"/>
                  <a:pt x="967886" y="6851810"/>
                </a:cubicBezTo>
                <a:cubicBezTo>
                  <a:pt x="964132" y="6851810"/>
                  <a:pt x="964132" y="6851810"/>
                  <a:pt x="960377" y="6851810"/>
                </a:cubicBezTo>
                <a:cubicBezTo>
                  <a:pt x="945358" y="6846229"/>
                  <a:pt x="926585" y="6847345"/>
                  <a:pt x="907811" y="6849577"/>
                </a:cubicBezTo>
                <a:cubicBezTo>
                  <a:pt x="892792" y="6851810"/>
                  <a:pt x="877773" y="6850694"/>
                  <a:pt x="862754" y="6854043"/>
                </a:cubicBezTo>
                <a:cubicBezTo>
                  <a:pt x="862754" y="6854043"/>
                  <a:pt x="859000" y="6854043"/>
                  <a:pt x="855245" y="6852926"/>
                </a:cubicBezTo>
                <a:cubicBezTo>
                  <a:pt x="851490" y="6851810"/>
                  <a:pt x="847735" y="6851810"/>
                  <a:pt x="843981" y="6851810"/>
                </a:cubicBezTo>
                <a:cubicBezTo>
                  <a:pt x="806433" y="6852926"/>
                  <a:pt x="768886" y="6848461"/>
                  <a:pt x="731339" y="6850694"/>
                </a:cubicBezTo>
                <a:cubicBezTo>
                  <a:pt x="716320" y="6850694"/>
                  <a:pt x="708811" y="6847345"/>
                  <a:pt x="697546" y="6848461"/>
                </a:cubicBezTo>
                <a:cubicBezTo>
                  <a:pt x="686282" y="6848461"/>
                  <a:pt x="671263" y="6848461"/>
                  <a:pt x="659999" y="6848461"/>
                </a:cubicBezTo>
                <a:cubicBezTo>
                  <a:pt x="637471" y="6847345"/>
                  <a:pt x="618697" y="6851810"/>
                  <a:pt x="599924" y="6849577"/>
                </a:cubicBezTo>
                <a:cubicBezTo>
                  <a:pt x="592414" y="6849577"/>
                  <a:pt x="588659" y="6849577"/>
                  <a:pt x="584905" y="6849577"/>
                </a:cubicBezTo>
                <a:cubicBezTo>
                  <a:pt x="581150" y="6849577"/>
                  <a:pt x="577395" y="6850694"/>
                  <a:pt x="573641" y="6848461"/>
                </a:cubicBezTo>
                <a:cubicBezTo>
                  <a:pt x="573641" y="6847345"/>
                  <a:pt x="577395" y="6845112"/>
                  <a:pt x="581150" y="6845112"/>
                </a:cubicBezTo>
                <a:cubicBezTo>
                  <a:pt x="592414" y="6843996"/>
                  <a:pt x="603678" y="6840647"/>
                  <a:pt x="618697" y="6840647"/>
                </a:cubicBezTo>
                <a:cubicBezTo>
                  <a:pt x="626207" y="6840647"/>
                  <a:pt x="626207" y="6838414"/>
                  <a:pt x="633716" y="6837298"/>
                </a:cubicBezTo>
                <a:cubicBezTo>
                  <a:pt x="614942" y="6833949"/>
                  <a:pt x="596169" y="6833949"/>
                  <a:pt x="577395" y="6832833"/>
                </a:cubicBezTo>
                <a:cubicBezTo>
                  <a:pt x="562376" y="6831717"/>
                  <a:pt x="551112" y="6829484"/>
                  <a:pt x="536093" y="6828368"/>
                </a:cubicBezTo>
                <a:cubicBezTo>
                  <a:pt x="532338" y="6828368"/>
                  <a:pt x="524829" y="6826135"/>
                  <a:pt x="528584" y="6823903"/>
                </a:cubicBezTo>
                <a:cubicBezTo>
                  <a:pt x="532338" y="6821670"/>
                  <a:pt x="539848" y="6822786"/>
                  <a:pt x="543603" y="6822786"/>
                </a:cubicBezTo>
                <a:cubicBezTo>
                  <a:pt x="569886" y="6822786"/>
                  <a:pt x="592414" y="6822786"/>
                  <a:pt x="618697" y="6822786"/>
                </a:cubicBezTo>
                <a:cubicBezTo>
                  <a:pt x="663754" y="6822786"/>
                  <a:pt x="708811" y="6819437"/>
                  <a:pt x="750113" y="6812740"/>
                </a:cubicBezTo>
                <a:cubicBezTo>
                  <a:pt x="765131" y="6810507"/>
                  <a:pt x="783905" y="6811623"/>
                  <a:pt x="798924" y="6809391"/>
                </a:cubicBezTo>
                <a:cubicBezTo>
                  <a:pt x="813943" y="6808274"/>
                  <a:pt x="832716" y="6809391"/>
                  <a:pt x="851490" y="6810507"/>
                </a:cubicBezTo>
                <a:cubicBezTo>
                  <a:pt x="866509" y="6812740"/>
                  <a:pt x="889037" y="6813856"/>
                  <a:pt x="907811" y="6813856"/>
                </a:cubicBezTo>
                <a:cubicBezTo>
                  <a:pt x="937848" y="6812740"/>
                  <a:pt x="967886" y="6814972"/>
                  <a:pt x="997924" y="6811623"/>
                </a:cubicBezTo>
                <a:cubicBezTo>
                  <a:pt x="1001679" y="6810507"/>
                  <a:pt x="1005434" y="6810507"/>
                  <a:pt x="1009189" y="6811623"/>
                </a:cubicBezTo>
                <a:cubicBezTo>
                  <a:pt x="1039226" y="6814972"/>
                  <a:pt x="1069264" y="6812740"/>
                  <a:pt x="1099302" y="6812740"/>
                </a:cubicBezTo>
                <a:cubicBezTo>
                  <a:pt x="1133095" y="6813856"/>
                  <a:pt x="1163132" y="6814972"/>
                  <a:pt x="1196925" y="6812740"/>
                </a:cubicBezTo>
                <a:cubicBezTo>
                  <a:pt x="1223208" y="6811623"/>
                  <a:pt x="1249491" y="6811623"/>
                  <a:pt x="1275774" y="6811623"/>
                </a:cubicBezTo>
                <a:cubicBezTo>
                  <a:pt x="1283284" y="6811623"/>
                  <a:pt x="1287038" y="6810507"/>
                  <a:pt x="1290793" y="6808274"/>
                </a:cubicBezTo>
                <a:cubicBezTo>
                  <a:pt x="1294548" y="6807158"/>
                  <a:pt x="1290793" y="6806042"/>
                  <a:pt x="1287038" y="6804926"/>
                </a:cubicBezTo>
                <a:cubicBezTo>
                  <a:pt x="1279529" y="6804926"/>
                  <a:pt x="1272019" y="6804926"/>
                  <a:pt x="1264510" y="6803809"/>
                </a:cubicBezTo>
                <a:cubicBezTo>
                  <a:pt x="1268265" y="6802693"/>
                  <a:pt x="1272019" y="6801577"/>
                  <a:pt x="1275774" y="6801577"/>
                </a:cubicBezTo>
                <a:cubicBezTo>
                  <a:pt x="1290793" y="6802693"/>
                  <a:pt x="1305812" y="6797111"/>
                  <a:pt x="1324585" y="6801577"/>
                </a:cubicBezTo>
                <a:cubicBezTo>
                  <a:pt x="1324585" y="6801577"/>
                  <a:pt x="1328340" y="6801577"/>
                  <a:pt x="1328340" y="6801577"/>
                </a:cubicBezTo>
                <a:cubicBezTo>
                  <a:pt x="1354623" y="6800460"/>
                  <a:pt x="1377152" y="6804926"/>
                  <a:pt x="1403435" y="6803809"/>
                </a:cubicBezTo>
                <a:cubicBezTo>
                  <a:pt x="1403435" y="6807158"/>
                  <a:pt x="1403435" y="6809391"/>
                  <a:pt x="1403435" y="6812740"/>
                </a:cubicBezTo>
                <a:cubicBezTo>
                  <a:pt x="1410944" y="6813856"/>
                  <a:pt x="1414699" y="6812740"/>
                  <a:pt x="1422208" y="6812740"/>
                </a:cubicBezTo>
                <a:cubicBezTo>
                  <a:pt x="1422208" y="6814972"/>
                  <a:pt x="1425963" y="6814972"/>
                  <a:pt x="1429718" y="6816088"/>
                </a:cubicBezTo>
                <a:cubicBezTo>
                  <a:pt x="1440982" y="6818321"/>
                  <a:pt x="1456001" y="6816088"/>
                  <a:pt x="1467265" y="6818321"/>
                </a:cubicBezTo>
                <a:cubicBezTo>
                  <a:pt x="1471020" y="6819437"/>
                  <a:pt x="1478529" y="6816088"/>
                  <a:pt x="1489793" y="6817205"/>
                </a:cubicBezTo>
                <a:cubicBezTo>
                  <a:pt x="1497303" y="6817205"/>
                  <a:pt x="1493548" y="6814972"/>
                  <a:pt x="1493548" y="6812740"/>
                </a:cubicBezTo>
                <a:cubicBezTo>
                  <a:pt x="1493548" y="6811623"/>
                  <a:pt x="1489793" y="6811623"/>
                  <a:pt x="1486038" y="6811623"/>
                </a:cubicBezTo>
                <a:cubicBezTo>
                  <a:pt x="1471020" y="6811623"/>
                  <a:pt x="1456001" y="6811623"/>
                  <a:pt x="1444737" y="6811623"/>
                </a:cubicBezTo>
                <a:cubicBezTo>
                  <a:pt x="1440982" y="6811623"/>
                  <a:pt x="1433472" y="6811623"/>
                  <a:pt x="1437227" y="6809391"/>
                </a:cubicBezTo>
                <a:cubicBezTo>
                  <a:pt x="1437227" y="6809391"/>
                  <a:pt x="1440982" y="6809391"/>
                  <a:pt x="1440982" y="6809391"/>
                </a:cubicBezTo>
                <a:cubicBezTo>
                  <a:pt x="1444737" y="6809391"/>
                  <a:pt x="1452246" y="6810507"/>
                  <a:pt x="1456001" y="6808274"/>
                </a:cubicBezTo>
                <a:cubicBezTo>
                  <a:pt x="1456001" y="6804926"/>
                  <a:pt x="1448491" y="6806042"/>
                  <a:pt x="1440982" y="6804926"/>
                </a:cubicBezTo>
                <a:cubicBezTo>
                  <a:pt x="1433472" y="6800460"/>
                  <a:pt x="1433472" y="6799344"/>
                  <a:pt x="1444737" y="6799344"/>
                </a:cubicBezTo>
                <a:cubicBezTo>
                  <a:pt x="1456001" y="6799344"/>
                  <a:pt x="1467265" y="6798228"/>
                  <a:pt x="1474774" y="6798228"/>
                </a:cubicBezTo>
                <a:cubicBezTo>
                  <a:pt x="1497303" y="6797111"/>
                  <a:pt x="1516076" y="6794879"/>
                  <a:pt x="1542359" y="6795995"/>
                </a:cubicBezTo>
                <a:cubicBezTo>
                  <a:pt x="1531095" y="6792646"/>
                  <a:pt x="1519831" y="6791530"/>
                  <a:pt x="1508567" y="6791530"/>
                </a:cubicBezTo>
                <a:cubicBezTo>
                  <a:pt x="1467265" y="6791530"/>
                  <a:pt x="1425963" y="6791530"/>
                  <a:pt x="1388416" y="6791530"/>
                </a:cubicBezTo>
                <a:cubicBezTo>
                  <a:pt x="1380906" y="6791530"/>
                  <a:pt x="1373397" y="6791530"/>
                  <a:pt x="1369642" y="6792646"/>
                </a:cubicBezTo>
                <a:cubicBezTo>
                  <a:pt x="1354623" y="6798228"/>
                  <a:pt x="1335850" y="6794879"/>
                  <a:pt x="1317076" y="6795995"/>
                </a:cubicBezTo>
                <a:cubicBezTo>
                  <a:pt x="1305812" y="6795995"/>
                  <a:pt x="1294548" y="6792646"/>
                  <a:pt x="1275774" y="6790414"/>
                </a:cubicBezTo>
                <a:cubicBezTo>
                  <a:pt x="1309567" y="6790414"/>
                  <a:pt x="1332095" y="6789297"/>
                  <a:pt x="1354623" y="6788181"/>
                </a:cubicBezTo>
                <a:cubicBezTo>
                  <a:pt x="1410944" y="6784832"/>
                  <a:pt x="1467265" y="6787065"/>
                  <a:pt x="1527340" y="6785948"/>
                </a:cubicBezTo>
                <a:cubicBezTo>
                  <a:pt x="1508567" y="6782600"/>
                  <a:pt x="1508567" y="6782600"/>
                  <a:pt x="1471020" y="6782600"/>
                </a:cubicBezTo>
                <a:cubicBezTo>
                  <a:pt x="1463510" y="6780367"/>
                  <a:pt x="1467265" y="6778134"/>
                  <a:pt x="1467265" y="6777018"/>
                </a:cubicBezTo>
                <a:cubicBezTo>
                  <a:pt x="1467265" y="6774785"/>
                  <a:pt x="1463510" y="6773669"/>
                  <a:pt x="1459755" y="6774785"/>
                </a:cubicBezTo>
                <a:cubicBezTo>
                  <a:pt x="1437227" y="6780367"/>
                  <a:pt x="1410944" y="6779251"/>
                  <a:pt x="1384661" y="6781483"/>
                </a:cubicBezTo>
                <a:cubicBezTo>
                  <a:pt x="1377152" y="6782600"/>
                  <a:pt x="1369642" y="6780367"/>
                  <a:pt x="1358378" y="6780367"/>
                </a:cubicBezTo>
                <a:cubicBezTo>
                  <a:pt x="1328340" y="6780367"/>
                  <a:pt x="1298302" y="6780367"/>
                  <a:pt x="1268265" y="6780367"/>
                </a:cubicBezTo>
                <a:cubicBezTo>
                  <a:pt x="1245736" y="6780367"/>
                  <a:pt x="1226963" y="6777018"/>
                  <a:pt x="1204434" y="6778134"/>
                </a:cubicBezTo>
                <a:cubicBezTo>
                  <a:pt x="1181906" y="6779251"/>
                  <a:pt x="1159377" y="6778134"/>
                  <a:pt x="1136849" y="6778134"/>
                </a:cubicBezTo>
                <a:cubicBezTo>
                  <a:pt x="1114321" y="6778134"/>
                  <a:pt x="1091792" y="6778134"/>
                  <a:pt x="1069264" y="6778134"/>
                </a:cubicBezTo>
                <a:cubicBezTo>
                  <a:pt x="1073019" y="6775902"/>
                  <a:pt x="1080528" y="6773669"/>
                  <a:pt x="1088038" y="6774785"/>
                </a:cubicBezTo>
                <a:cubicBezTo>
                  <a:pt x="1106812" y="6774785"/>
                  <a:pt x="1125585" y="6774785"/>
                  <a:pt x="1148113" y="6774785"/>
                </a:cubicBezTo>
                <a:cubicBezTo>
                  <a:pt x="1151868" y="6774785"/>
                  <a:pt x="1155623" y="6774785"/>
                  <a:pt x="1163132" y="6773669"/>
                </a:cubicBezTo>
                <a:cubicBezTo>
                  <a:pt x="1155623" y="6765855"/>
                  <a:pt x="1136849" y="6761390"/>
                  <a:pt x="1118075" y="6756924"/>
                </a:cubicBezTo>
                <a:cubicBezTo>
                  <a:pt x="1114321" y="6755808"/>
                  <a:pt x="1106812" y="6754692"/>
                  <a:pt x="1099302" y="6754692"/>
                </a:cubicBezTo>
                <a:cubicBezTo>
                  <a:pt x="1091792" y="6754692"/>
                  <a:pt x="1080528" y="6754692"/>
                  <a:pt x="1069264" y="6753576"/>
                </a:cubicBezTo>
                <a:cubicBezTo>
                  <a:pt x="1065509" y="6752459"/>
                  <a:pt x="1058000" y="6752459"/>
                  <a:pt x="1050490" y="6753576"/>
                </a:cubicBezTo>
                <a:cubicBezTo>
                  <a:pt x="1046736" y="6755808"/>
                  <a:pt x="1039226" y="6754692"/>
                  <a:pt x="1035471" y="6754692"/>
                </a:cubicBezTo>
                <a:cubicBezTo>
                  <a:pt x="1027962" y="6754692"/>
                  <a:pt x="1024207" y="6755808"/>
                  <a:pt x="1024207" y="6753576"/>
                </a:cubicBezTo>
                <a:cubicBezTo>
                  <a:pt x="1024207" y="6751343"/>
                  <a:pt x="1027962" y="6751343"/>
                  <a:pt x="1035471" y="6751343"/>
                </a:cubicBezTo>
                <a:cubicBezTo>
                  <a:pt x="1046736" y="6751343"/>
                  <a:pt x="1058000" y="6751343"/>
                  <a:pt x="1065509" y="6751343"/>
                </a:cubicBezTo>
                <a:cubicBezTo>
                  <a:pt x="1080528" y="6751343"/>
                  <a:pt x="1084283" y="6747994"/>
                  <a:pt x="1076774" y="6744645"/>
                </a:cubicBezTo>
                <a:cubicBezTo>
                  <a:pt x="1076774" y="6744645"/>
                  <a:pt x="1076774" y="6743529"/>
                  <a:pt x="1076774" y="6742413"/>
                </a:cubicBezTo>
                <a:cubicBezTo>
                  <a:pt x="1065509" y="6735715"/>
                  <a:pt x="1065509" y="6735715"/>
                  <a:pt x="1035471" y="6735715"/>
                </a:cubicBezTo>
                <a:cubicBezTo>
                  <a:pt x="1035471" y="6735715"/>
                  <a:pt x="1031717" y="6735715"/>
                  <a:pt x="1031717" y="6735715"/>
                </a:cubicBezTo>
                <a:cubicBezTo>
                  <a:pt x="1020453" y="6732366"/>
                  <a:pt x="1009189" y="6732366"/>
                  <a:pt x="997924" y="6735715"/>
                </a:cubicBezTo>
                <a:cubicBezTo>
                  <a:pt x="990415" y="6735715"/>
                  <a:pt x="986660" y="6735715"/>
                  <a:pt x="979151" y="6735715"/>
                </a:cubicBezTo>
                <a:cubicBezTo>
                  <a:pt x="975396" y="6735715"/>
                  <a:pt x="967886" y="6734598"/>
                  <a:pt x="964132" y="6737947"/>
                </a:cubicBezTo>
                <a:cubicBezTo>
                  <a:pt x="956622" y="6737947"/>
                  <a:pt x="945358" y="6736831"/>
                  <a:pt x="937848" y="6737947"/>
                </a:cubicBezTo>
                <a:cubicBezTo>
                  <a:pt x="922830" y="6737947"/>
                  <a:pt x="911566" y="6736831"/>
                  <a:pt x="904056" y="6735715"/>
                </a:cubicBezTo>
                <a:cubicBezTo>
                  <a:pt x="892792" y="6733482"/>
                  <a:pt x="881528" y="6733482"/>
                  <a:pt x="870263" y="6735715"/>
                </a:cubicBezTo>
                <a:cubicBezTo>
                  <a:pt x="862754" y="6736831"/>
                  <a:pt x="847735" y="6737947"/>
                  <a:pt x="836471" y="6737947"/>
                </a:cubicBezTo>
                <a:cubicBezTo>
                  <a:pt x="832716" y="6736831"/>
                  <a:pt x="825207" y="6736831"/>
                  <a:pt x="821452" y="6739064"/>
                </a:cubicBezTo>
                <a:cubicBezTo>
                  <a:pt x="817698" y="6740180"/>
                  <a:pt x="813943" y="6740180"/>
                  <a:pt x="810188" y="6739064"/>
                </a:cubicBezTo>
                <a:cubicBezTo>
                  <a:pt x="791415" y="6735715"/>
                  <a:pt x="768886" y="6737947"/>
                  <a:pt x="750113" y="6737947"/>
                </a:cubicBezTo>
                <a:cubicBezTo>
                  <a:pt x="750113" y="6735715"/>
                  <a:pt x="753867" y="6734598"/>
                  <a:pt x="746358" y="6733482"/>
                </a:cubicBezTo>
                <a:cubicBezTo>
                  <a:pt x="742603" y="6733482"/>
                  <a:pt x="735094" y="6733482"/>
                  <a:pt x="738848" y="6735715"/>
                </a:cubicBezTo>
                <a:cubicBezTo>
                  <a:pt x="731339" y="6735715"/>
                  <a:pt x="723829" y="6735715"/>
                  <a:pt x="716320" y="6735715"/>
                </a:cubicBezTo>
                <a:cubicBezTo>
                  <a:pt x="716320" y="6734598"/>
                  <a:pt x="720075" y="6732366"/>
                  <a:pt x="712565" y="6731250"/>
                </a:cubicBezTo>
                <a:cubicBezTo>
                  <a:pt x="708811" y="6731250"/>
                  <a:pt x="705056" y="6732366"/>
                  <a:pt x="705056" y="6733482"/>
                </a:cubicBezTo>
                <a:cubicBezTo>
                  <a:pt x="697546" y="6733482"/>
                  <a:pt x="690037" y="6733482"/>
                  <a:pt x="686282" y="6733482"/>
                </a:cubicBezTo>
                <a:cubicBezTo>
                  <a:pt x="682527" y="6732366"/>
                  <a:pt x="686282" y="6730133"/>
                  <a:pt x="678773" y="6730133"/>
                </a:cubicBezTo>
                <a:cubicBezTo>
                  <a:pt x="675018" y="6730133"/>
                  <a:pt x="667509" y="6729017"/>
                  <a:pt x="663754" y="6731250"/>
                </a:cubicBezTo>
                <a:cubicBezTo>
                  <a:pt x="656244" y="6732366"/>
                  <a:pt x="644980" y="6729017"/>
                  <a:pt x="637471" y="6730133"/>
                </a:cubicBezTo>
                <a:cubicBezTo>
                  <a:pt x="626207" y="6732366"/>
                  <a:pt x="618697" y="6731250"/>
                  <a:pt x="611188" y="6731250"/>
                </a:cubicBezTo>
                <a:cubicBezTo>
                  <a:pt x="603678" y="6732366"/>
                  <a:pt x="599924" y="6731250"/>
                  <a:pt x="592414" y="6731250"/>
                </a:cubicBezTo>
                <a:cubicBezTo>
                  <a:pt x="581150" y="6729017"/>
                  <a:pt x="562376" y="6729017"/>
                  <a:pt x="547357" y="6731250"/>
                </a:cubicBezTo>
                <a:cubicBezTo>
                  <a:pt x="536093" y="6731250"/>
                  <a:pt x="524829" y="6727901"/>
                  <a:pt x="509810" y="6730133"/>
                </a:cubicBezTo>
                <a:cubicBezTo>
                  <a:pt x="509810" y="6729017"/>
                  <a:pt x="498546" y="6725668"/>
                  <a:pt x="494791" y="6724552"/>
                </a:cubicBezTo>
                <a:cubicBezTo>
                  <a:pt x="479772" y="6721203"/>
                  <a:pt x="479772" y="6721203"/>
                  <a:pt x="468508" y="6725668"/>
                </a:cubicBezTo>
                <a:cubicBezTo>
                  <a:pt x="464753" y="6726784"/>
                  <a:pt x="460999" y="6727901"/>
                  <a:pt x="464753" y="6729017"/>
                </a:cubicBezTo>
                <a:cubicBezTo>
                  <a:pt x="468508" y="6730133"/>
                  <a:pt x="468508" y="6731250"/>
                  <a:pt x="476018" y="6731250"/>
                </a:cubicBezTo>
                <a:cubicBezTo>
                  <a:pt x="487282" y="6731250"/>
                  <a:pt x="498546" y="6731250"/>
                  <a:pt x="509810" y="6731250"/>
                </a:cubicBezTo>
                <a:cubicBezTo>
                  <a:pt x="521074" y="6735715"/>
                  <a:pt x="536093" y="6737947"/>
                  <a:pt x="558622" y="6737947"/>
                </a:cubicBezTo>
                <a:cubicBezTo>
                  <a:pt x="566131" y="6737947"/>
                  <a:pt x="573641" y="6737947"/>
                  <a:pt x="581150" y="6737947"/>
                </a:cubicBezTo>
                <a:cubicBezTo>
                  <a:pt x="618697" y="6736831"/>
                  <a:pt x="656244" y="6740180"/>
                  <a:pt x="693792" y="6741296"/>
                </a:cubicBezTo>
                <a:cubicBezTo>
                  <a:pt x="697546" y="6741296"/>
                  <a:pt x="701301" y="6743529"/>
                  <a:pt x="708811" y="6744645"/>
                </a:cubicBezTo>
                <a:cubicBezTo>
                  <a:pt x="686282" y="6745761"/>
                  <a:pt x="663754" y="6745761"/>
                  <a:pt x="644980" y="6745761"/>
                </a:cubicBezTo>
                <a:cubicBezTo>
                  <a:pt x="644980" y="6745761"/>
                  <a:pt x="644980" y="6746878"/>
                  <a:pt x="644980" y="6746878"/>
                </a:cubicBezTo>
                <a:cubicBezTo>
                  <a:pt x="667509" y="6746878"/>
                  <a:pt x="690037" y="6746878"/>
                  <a:pt x="708811" y="6746878"/>
                </a:cubicBezTo>
                <a:cubicBezTo>
                  <a:pt x="731339" y="6746878"/>
                  <a:pt x="750113" y="6746878"/>
                  <a:pt x="768886" y="6746878"/>
                </a:cubicBezTo>
                <a:cubicBezTo>
                  <a:pt x="772641" y="6746878"/>
                  <a:pt x="780150" y="6746878"/>
                  <a:pt x="783905" y="6747994"/>
                </a:cubicBezTo>
                <a:cubicBezTo>
                  <a:pt x="791415" y="6750227"/>
                  <a:pt x="787660" y="6754692"/>
                  <a:pt x="802678" y="6753576"/>
                </a:cubicBezTo>
                <a:cubicBezTo>
                  <a:pt x="813943" y="6752459"/>
                  <a:pt x="821452" y="6755808"/>
                  <a:pt x="832716" y="6754692"/>
                </a:cubicBezTo>
                <a:cubicBezTo>
                  <a:pt x="840226" y="6754692"/>
                  <a:pt x="851490" y="6755808"/>
                  <a:pt x="859000" y="6753576"/>
                </a:cubicBezTo>
                <a:cubicBezTo>
                  <a:pt x="862754" y="6752459"/>
                  <a:pt x="866509" y="6753576"/>
                  <a:pt x="874018" y="6753576"/>
                </a:cubicBezTo>
                <a:cubicBezTo>
                  <a:pt x="870263" y="6755808"/>
                  <a:pt x="862754" y="6756924"/>
                  <a:pt x="862754" y="6758041"/>
                </a:cubicBezTo>
                <a:cubicBezTo>
                  <a:pt x="859000" y="6760273"/>
                  <a:pt x="862754" y="6762506"/>
                  <a:pt x="870263" y="6762506"/>
                </a:cubicBezTo>
                <a:cubicBezTo>
                  <a:pt x="877773" y="6762506"/>
                  <a:pt x="889037" y="6762506"/>
                  <a:pt x="889037" y="6765855"/>
                </a:cubicBezTo>
                <a:cubicBezTo>
                  <a:pt x="889037" y="6766971"/>
                  <a:pt x="896546" y="6766971"/>
                  <a:pt x="900301" y="6766971"/>
                </a:cubicBezTo>
                <a:cubicBezTo>
                  <a:pt x="919075" y="6763622"/>
                  <a:pt x="937848" y="6768088"/>
                  <a:pt x="952868" y="6768088"/>
                </a:cubicBezTo>
                <a:cubicBezTo>
                  <a:pt x="956622" y="6769204"/>
                  <a:pt x="960377" y="6769204"/>
                  <a:pt x="960377" y="6770320"/>
                </a:cubicBezTo>
                <a:cubicBezTo>
                  <a:pt x="960377" y="6771437"/>
                  <a:pt x="956622" y="6772553"/>
                  <a:pt x="952868" y="6772553"/>
                </a:cubicBezTo>
                <a:cubicBezTo>
                  <a:pt x="934094" y="6774785"/>
                  <a:pt x="915320" y="6777018"/>
                  <a:pt x="900301" y="6781483"/>
                </a:cubicBezTo>
                <a:cubicBezTo>
                  <a:pt x="892792" y="6782600"/>
                  <a:pt x="889037" y="6780367"/>
                  <a:pt x="889037" y="6779251"/>
                </a:cubicBezTo>
                <a:cubicBezTo>
                  <a:pt x="889037" y="6775902"/>
                  <a:pt x="885283" y="6773669"/>
                  <a:pt x="874018" y="6771437"/>
                </a:cubicBezTo>
                <a:cubicBezTo>
                  <a:pt x="870263" y="6770320"/>
                  <a:pt x="866509" y="6770320"/>
                  <a:pt x="862754" y="6770320"/>
                </a:cubicBezTo>
                <a:cubicBezTo>
                  <a:pt x="851490" y="6773669"/>
                  <a:pt x="832716" y="6771437"/>
                  <a:pt x="821452" y="6773669"/>
                </a:cubicBezTo>
                <a:cubicBezTo>
                  <a:pt x="813943" y="6774785"/>
                  <a:pt x="806433" y="6774785"/>
                  <a:pt x="795169" y="6774785"/>
                </a:cubicBezTo>
                <a:cubicBezTo>
                  <a:pt x="787660" y="6774785"/>
                  <a:pt x="783905" y="6771437"/>
                  <a:pt x="780150" y="6769204"/>
                </a:cubicBezTo>
                <a:cubicBezTo>
                  <a:pt x="772641" y="6765855"/>
                  <a:pt x="757622" y="6764739"/>
                  <a:pt x="750113" y="6769204"/>
                </a:cubicBezTo>
                <a:cubicBezTo>
                  <a:pt x="750113" y="6771437"/>
                  <a:pt x="746358" y="6772553"/>
                  <a:pt x="742603" y="6774785"/>
                </a:cubicBezTo>
                <a:cubicBezTo>
                  <a:pt x="742603" y="6777018"/>
                  <a:pt x="735094" y="6778134"/>
                  <a:pt x="723829" y="6778134"/>
                </a:cubicBezTo>
                <a:cubicBezTo>
                  <a:pt x="716320" y="6778134"/>
                  <a:pt x="708811" y="6778134"/>
                  <a:pt x="701301" y="6780367"/>
                </a:cubicBezTo>
                <a:cubicBezTo>
                  <a:pt x="690037" y="6781483"/>
                  <a:pt x="678773" y="6779251"/>
                  <a:pt x="671263" y="6775902"/>
                </a:cubicBezTo>
                <a:cubicBezTo>
                  <a:pt x="659999" y="6769204"/>
                  <a:pt x="637471" y="6769204"/>
                  <a:pt x="618697" y="6766971"/>
                </a:cubicBezTo>
                <a:cubicBezTo>
                  <a:pt x="611188" y="6765855"/>
                  <a:pt x="603678" y="6768088"/>
                  <a:pt x="592414" y="6769204"/>
                </a:cubicBezTo>
                <a:cubicBezTo>
                  <a:pt x="581150" y="6769204"/>
                  <a:pt x="569886" y="6771437"/>
                  <a:pt x="562376" y="6773669"/>
                </a:cubicBezTo>
                <a:cubicBezTo>
                  <a:pt x="539848" y="6778134"/>
                  <a:pt x="536093" y="6778134"/>
                  <a:pt x="521074" y="6772553"/>
                </a:cubicBezTo>
                <a:cubicBezTo>
                  <a:pt x="517320" y="6772553"/>
                  <a:pt x="517320" y="6770320"/>
                  <a:pt x="513565" y="6769204"/>
                </a:cubicBezTo>
                <a:cubicBezTo>
                  <a:pt x="491037" y="6774785"/>
                  <a:pt x="472263" y="6774785"/>
                  <a:pt x="449735" y="6774785"/>
                </a:cubicBezTo>
                <a:cubicBezTo>
                  <a:pt x="434716" y="6774785"/>
                  <a:pt x="423451" y="6774785"/>
                  <a:pt x="408433" y="6774785"/>
                </a:cubicBezTo>
                <a:cubicBezTo>
                  <a:pt x="378395" y="6773669"/>
                  <a:pt x="348357" y="6777018"/>
                  <a:pt x="314564" y="6775902"/>
                </a:cubicBezTo>
                <a:cubicBezTo>
                  <a:pt x="303300" y="6775902"/>
                  <a:pt x="299546" y="6780367"/>
                  <a:pt x="288281" y="6777018"/>
                </a:cubicBezTo>
                <a:cubicBezTo>
                  <a:pt x="277017" y="6774785"/>
                  <a:pt x="265753" y="6777018"/>
                  <a:pt x="258244" y="6775902"/>
                </a:cubicBezTo>
                <a:cubicBezTo>
                  <a:pt x="246979" y="6775902"/>
                  <a:pt x="235715" y="6775902"/>
                  <a:pt x="224451" y="6775902"/>
                </a:cubicBezTo>
                <a:cubicBezTo>
                  <a:pt x="216942" y="6773669"/>
                  <a:pt x="224451" y="6771437"/>
                  <a:pt x="220696" y="6769204"/>
                </a:cubicBezTo>
                <a:cubicBezTo>
                  <a:pt x="209432" y="6764739"/>
                  <a:pt x="194413" y="6763622"/>
                  <a:pt x="175640" y="6765855"/>
                </a:cubicBezTo>
                <a:cubicBezTo>
                  <a:pt x="171885" y="6765855"/>
                  <a:pt x="171885" y="6766971"/>
                  <a:pt x="164376" y="6766971"/>
                </a:cubicBezTo>
                <a:cubicBezTo>
                  <a:pt x="160621" y="6766971"/>
                  <a:pt x="156866" y="6765855"/>
                  <a:pt x="156866" y="6763622"/>
                </a:cubicBezTo>
                <a:cubicBezTo>
                  <a:pt x="156866" y="6762506"/>
                  <a:pt x="156866" y="6760273"/>
                  <a:pt x="164376" y="6760273"/>
                </a:cubicBezTo>
                <a:cubicBezTo>
                  <a:pt x="175640" y="6761390"/>
                  <a:pt x="186904" y="6760273"/>
                  <a:pt x="194413" y="6761390"/>
                </a:cubicBezTo>
                <a:cubicBezTo>
                  <a:pt x="209432" y="6761390"/>
                  <a:pt x="216942" y="6759157"/>
                  <a:pt x="228206" y="6759157"/>
                </a:cubicBezTo>
                <a:cubicBezTo>
                  <a:pt x="235715" y="6758041"/>
                  <a:pt x="239470" y="6754692"/>
                  <a:pt x="239470" y="6752459"/>
                </a:cubicBezTo>
                <a:cubicBezTo>
                  <a:pt x="246979" y="6749110"/>
                  <a:pt x="246979" y="6747994"/>
                  <a:pt x="258244" y="6750227"/>
                </a:cubicBezTo>
                <a:cubicBezTo>
                  <a:pt x="273263" y="6751343"/>
                  <a:pt x="288281" y="6752459"/>
                  <a:pt x="303300" y="6754692"/>
                </a:cubicBezTo>
                <a:cubicBezTo>
                  <a:pt x="307055" y="6755808"/>
                  <a:pt x="314564" y="6754692"/>
                  <a:pt x="322074" y="6754692"/>
                </a:cubicBezTo>
                <a:cubicBezTo>
                  <a:pt x="325829" y="6754692"/>
                  <a:pt x="325829" y="6752459"/>
                  <a:pt x="329583" y="6751343"/>
                </a:cubicBezTo>
                <a:cubicBezTo>
                  <a:pt x="337093" y="6749110"/>
                  <a:pt x="329583" y="6747994"/>
                  <a:pt x="325829" y="6745761"/>
                </a:cubicBezTo>
                <a:cubicBezTo>
                  <a:pt x="322074" y="6743529"/>
                  <a:pt x="310810" y="6743529"/>
                  <a:pt x="303300" y="6741296"/>
                </a:cubicBezTo>
                <a:cubicBezTo>
                  <a:pt x="299546" y="6740180"/>
                  <a:pt x="299546" y="6740180"/>
                  <a:pt x="299546" y="6739064"/>
                </a:cubicBezTo>
                <a:cubicBezTo>
                  <a:pt x="299546" y="6737947"/>
                  <a:pt x="303300" y="6737947"/>
                  <a:pt x="307055" y="6737947"/>
                </a:cubicBezTo>
                <a:cubicBezTo>
                  <a:pt x="318319" y="6737947"/>
                  <a:pt x="333338" y="6736831"/>
                  <a:pt x="344602" y="6739064"/>
                </a:cubicBezTo>
                <a:cubicBezTo>
                  <a:pt x="344602" y="6740180"/>
                  <a:pt x="348357" y="6739064"/>
                  <a:pt x="348357" y="6739064"/>
                </a:cubicBezTo>
                <a:cubicBezTo>
                  <a:pt x="355866" y="6737947"/>
                  <a:pt x="348357" y="6737947"/>
                  <a:pt x="348357" y="6736831"/>
                </a:cubicBezTo>
                <a:cubicBezTo>
                  <a:pt x="344602" y="6735715"/>
                  <a:pt x="344602" y="6733482"/>
                  <a:pt x="352112" y="6733482"/>
                </a:cubicBezTo>
                <a:cubicBezTo>
                  <a:pt x="359621" y="6733482"/>
                  <a:pt x="367131" y="6733482"/>
                  <a:pt x="378395" y="6733482"/>
                </a:cubicBezTo>
                <a:cubicBezTo>
                  <a:pt x="367131" y="6731250"/>
                  <a:pt x="355866" y="6731250"/>
                  <a:pt x="344602" y="6730133"/>
                </a:cubicBezTo>
                <a:cubicBezTo>
                  <a:pt x="337093" y="6729017"/>
                  <a:pt x="337093" y="6727901"/>
                  <a:pt x="340848" y="6726784"/>
                </a:cubicBezTo>
                <a:cubicBezTo>
                  <a:pt x="344602" y="6722319"/>
                  <a:pt x="344602" y="6721203"/>
                  <a:pt x="329583" y="6720087"/>
                </a:cubicBezTo>
                <a:cubicBezTo>
                  <a:pt x="325829" y="6720087"/>
                  <a:pt x="318319" y="6720087"/>
                  <a:pt x="314564" y="6720087"/>
                </a:cubicBezTo>
                <a:cubicBezTo>
                  <a:pt x="314564" y="6718970"/>
                  <a:pt x="314564" y="6718970"/>
                  <a:pt x="314564" y="6717854"/>
                </a:cubicBezTo>
                <a:cubicBezTo>
                  <a:pt x="314564" y="6717854"/>
                  <a:pt x="314564" y="6716738"/>
                  <a:pt x="314564" y="6716738"/>
                </a:cubicBezTo>
                <a:cubicBezTo>
                  <a:pt x="340848" y="6717854"/>
                  <a:pt x="359621" y="6712272"/>
                  <a:pt x="385904" y="6712272"/>
                </a:cubicBezTo>
                <a:cubicBezTo>
                  <a:pt x="400923" y="6712272"/>
                  <a:pt x="415942" y="6710040"/>
                  <a:pt x="430961" y="6706691"/>
                </a:cubicBezTo>
                <a:cubicBezTo>
                  <a:pt x="430961" y="6705575"/>
                  <a:pt x="438470" y="6705575"/>
                  <a:pt x="438470" y="6704458"/>
                </a:cubicBezTo>
                <a:cubicBezTo>
                  <a:pt x="438470" y="6702226"/>
                  <a:pt x="430961" y="6702226"/>
                  <a:pt x="427206" y="6702226"/>
                </a:cubicBezTo>
                <a:cubicBezTo>
                  <a:pt x="415942" y="6702226"/>
                  <a:pt x="404678" y="6702226"/>
                  <a:pt x="393414" y="6702226"/>
                </a:cubicBezTo>
                <a:cubicBezTo>
                  <a:pt x="389659" y="6702226"/>
                  <a:pt x="385904" y="6702226"/>
                  <a:pt x="385904" y="6701109"/>
                </a:cubicBezTo>
                <a:cubicBezTo>
                  <a:pt x="385904" y="6699993"/>
                  <a:pt x="385904" y="6698877"/>
                  <a:pt x="389659" y="6698877"/>
                </a:cubicBezTo>
                <a:cubicBezTo>
                  <a:pt x="397168" y="6698877"/>
                  <a:pt x="400923" y="6696644"/>
                  <a:pt x="412187" y="6696644"/>
                </a:cubicBezTo>
                <a:cubicBezTo>
                  <a:pt x="423451" y="6696644"/>
                  <a:pt x="434716" y="6696644"/>
                  <a:pt x="445980" y="6696644"/>
                </a:cubicBezTo>
                <a:cubicBezTo>
                  <a:pt x="453489" y="6695528"/>
                  <a:pt x="449735" y="6693295"/>
                  <a:pt x="449735" y="6692179"/>
                </a:cubicBezTo>
                <a:cubicBezTo>
                  <a:pt x="449735" y="6691063"/>
                  <a:pt x="449735" y="6689947"/>
                  <a:pt x="449735" y="6689947"/>
                </a:cubicBezTo>
                <a:cubicBezTo>
                  <a:pt x="427206" y="6688830"/>
                  <a:pt x="415942" y="6683249"/>
                  <a:pt x="393414" y="6683249"/>
                </a:cubicBezTo>
                <a:cubicBezTo>
                  <a:pt x="348357" y="6683249"/>
                  <a:pt x="307055" y="6686598"/>
                  <a:pt x="261998" y="6685481"/>
                </a:cubicBezTo>
                <a:cubicBezTo>
                  <a:pt x="254489" y="6684365"/>
                  <a:pt x="243225" y="6686598"/>
                  <a:pt x="243225" y="6683249"/>
                </a:cubicBezTo>
                <a:cubicBezTo>
                  <a:pt x="239470" y="6678784"/>
                  <a:pt x="254489" y="6681016"/>
                  <a:pt x="261998" y="6681016"/>
                </a:cubicBezTo>
                <a:cubicBezTo>
                  <a:pt x="277017" y="6682132"/>
                  <a:pt x="292036" y="6678784"/>
                  <a:pt x="307055" y="6678784"/>
                </a:cubicBezTo>
                <a:cubicBezTo>
                  <a:pt x="322074" y="6679900"/>
                  <a:pt x="340848" y="6681016"/>
                  <a:pt x="355866" y="6678784"/>
                </a:cubicBezTo>
                <a:cubicBezTo>
                  <a:pt x="382150" y="6676551"/>
                  <a:pt x="408433" y="6677667"/>
                  <a:pt x="430961" y="6677667"/>
                </a:cubicBezTo>
                <a:cubicBezTo>
                  <a:pt x="479772" y="6676551"/>
                  <a:pt x="524829" y="6673202"/>
                  <a:pt x="558622" y="6663155"/>
                </a:cubicBezTo>
                <a:cubicBezTo>
                  <a:pt x="573641" y="6659806"/>
                  <a:pt x="588659" y="6659806"/>
                  <a:pt x="603678" y="6659806"/>
                </a:cubicBezTo>
                <a:cubicBezTo>
                  <a:pt x="607433" y="6659806"/>
                  <a:pt x="618697" y="6660923"/>
                  <a:pt x="618697" y="6658690"/>
                </a:cubicBezTo>
                <a:cubicBezTo>
                  <a:pt x="618697" y="6654225"/>
                  <a:pt x="607433" y="6656458"/>
                  <a:pt x="603678" y="6656458"/>
                </a:cubicBezTo>
                <a:cubicBezTo>
                  <a:pt x="539848" y="6656458"/>
                  <a:pt x="476018" y="6656458"/>
                  <a:pt x="408433" y="6656458"/>
                </a:cubicBezTo>
                <a:cubicBezTo>
                  <a:pt x="385904" y="6656458"/>
                  <a:pt x="370885" y="6650876"/>
                  <a:pt x="352112" y="6645295"/>
                </a:cubicBezTo>
                <a:cubicBezTo>
                  <a:pt x="352112" y="6645295"/>
                  <a:pt x="352112" y="6644178"/>
                  <a:pt x="352112" y="6643062"/>
                </a:cubicBezTo>
                <a:cubicBezTo>
                  <a:pt x="359621" y="6639713"/>
                  <a:pt x="363376" y="6637480"/>
                  <a:pt x="367131" y="6634132"/>
                </a:cubicBezTo>
                <a:cubicBezTo>
                  <a:pt x="367131" y="6630783"/>
                  <a:pt x="378395" y="6627434"/>
                  <a:pt x="389659" y="6627434"/>
                </a:cubicBezTo>
                <a:cubicBezTo>
                  <a:pt x="419697" y="6627434"/>
                  <a:pt x="419697" y="6619620"/>
                  <a:pt x="423451" y="6614038"/>
                </a:cubicBezTo>
                <a:cubicBezTo>
                  <a:pt x="427206" y="6606224"/>
                  <a:pt x="445980" y="6600643"/>
                  <a:pt x="464753" y="6595061"/>
                </a:cubicBezTo>
                <a:cubicBezTo>
                  <a:pt x="468508" y="6592829"/>
                  <a:pt x="476018" y="6593945"/>
                  <a:pt x="479772" y="6593945"/>
                </a:cubicBezTo>
                <a:cubicBezTo>
                  <a:pt x="494791" y="6593945"/>
                  <a:pt x="509810" y="6595061"/>
                  <a:pt x="521074" y="6591712"/>
                </a:cubicBezTo>
                <a:cubicBezTo>
                  <a:pt x="524829" y="6590596"/>
                  <a:pt x="528584" y="6590596"/>
                  <a:pt x="536093" y="6590596"/>
                </a:cubicBezTo>
                <a:cubicBezTo>
                  <a:pt x="547357" y="6590596"/>
                  <a:pt x="558622" y="6590596"/>
                  <a:pt x="566131" y="6590596"/>
                </a:cubicBezTo>
                <a:cubicBezTo>
                  <a:pt x="584905" y="6589480"/>
                  <a:pt x="603678" y="6590596"/>
                  <a:pt x="618697" y="6593945"/>
                </a:cubicBezTo>
                <a:lnTo>
                  <a:pt x="631816" y="6593555"/>
                </a:lnTo>
                <a:lnTo>
                  <a:pt x="633716" y="6591754"/>
                </a:lnTo>
                <a:cubicBezTo>
                  <a:pt x="614943" y="6580365"/>
                  <a:pt x="596169" y="6580365"/>
                  <a:pt x="577395" y="6576568"/>
                </a:cubicBezTo>
                <a:cubicBezTo>
                  <a:pt x="562376" y="6572772"/>
                  <a:pt x="551112" y="6565179"/>
                  <a:pt x="536093" y="6561382"/>
                </a:cubicBezTo>
                <a:cubicBezTo>
                  <a:pt x="532339" y="6561382"/>
                  <a:pt x="524829" y="6553789"/>
                  <a:pt x="528584" y="6546196"/>
                </a:cubicBezTo>
                <a:cubicBezTo>
                  <a:pt x="532339" y="6538603"/>
                  <a:pt x="539848" y="6542400"/>
                  <a:pt x="543603" y="6542400"/>
                </a:cubicBezTo>
                <a:cubicBezTo>
                  <a:pt x="569886" y="6542400"/>
                  <a:pt x="592414" y="6542400"/>
                  <a:pt x="618697" y="6542400"/>
                </a:cubicBezTo>
                <a:cubicBezTo>
                  <a:pt x="663754" y="6542400"/>
                  <a:pt x="708811" y="6531010"/>
                  <a:pt x="750113" y="6508232"/>
                </a:cubicBezTo>
                <a:cubicBezTo>
                  <a:pt x="765132" y="6500639"/>
                  <a:pt x="783905" y="6504435"/>
                  <a:pt x="798924" y="6496842"/>
                </a:cubicBezTo>
                <a:cubicBezTo>
                  <a:pt x="813943" y="6493046"/>
                  <a:pt x="832717" y="6496842"/>
                  <a:pt x="851490" y="6500639"/>
                </a:cubicBezTo>
                <a:cubicBezTo>
                  <a:pt x="866509" y="6508232"/>
                  <a:pt x="889037" y="6512028"/>
                  <a:pt x="907811" y="6512028"/>
                </a:cubicBezTo>
                <a:cubicBezTo>
                  <a:pt x="937849" y="6508232"/>
                  <a:pt x="967887" y="6515825"/>
                  <a:pt x="997924" y="6504435"/>
                </a:cubicBezTo>
                <a:lnTo>
                  <a:pt x="1007813" y="6504435"/>
                </a:lnTo>
                <a:lnTo>
                  <a:pt x="1006036" y="6502508"/>
                </a:lnTo>
                <a:cubicBezTo>
                  <a:pt x="1006975" y="6501429"/>
                  <a:pt x="1010731" y="6500812"/>
                  <a:pt x="1018242" y="6500195"/>
                </a:cubicBezTo>
                <a:cubicBezTo>
                  <a:pt x="1033266" y="6498961"/>
                  <a:pt x="1037022" y="6495259"/>
                  <a:pt x="1052045" y="6496493"/>
                </a:cubicBezTo>
                <a:cubicBezTo>
                  <a:pt x="1063313" y="6497727"/>
                  <a:pt x="1074580" y="6496493"/>
                  <a:pt x="1085848" y="6496493"/>
                </a:cubicBezTo>
                <a:cubicBezTo>
                  <a:pt x="1089604" y="6496493"/>
                  <a:pt x="1093360" y="6496493"/>
                  <a:pt x="1100871" y="6495259"/>
                </a:cubicBezTo>
                <a:cubicBezTo>
                  <a:pt x="1085848" y="6495259"/>
                  <a:pt x="1074580" y="6494025"/>
                  <a:pt x="1063313" y="6494025"/>
                </a:cubicBezTo>
                <a:cubicBezTo>
                  <a:pt x="1063313" y="6491557"/>
                  <a:pt x="1059557" y="6489089"/>
                  <a:pt x="1070824" y="6485387"/>
                </a:cubicBezTo>
                <a:cubicBezTo>
                  <a:pt x="1074580" y="6482919"/>
                  <a:pt x="1082092" y="6482919"/>
                  <a:pt x="1093360" y="6482919"/>
                </a:cubicBezTo>
                <a:cubicBezTo>
                  <a:pt x="1097115" y="6482919"/>
                  <a:pt x="1100871" y="6481685"/>
                  <a:pt x="1097115" y="6479217"/>
                </a:cubicBezTo>
                <a:cubicBezTo>
                  <a:pt x="1093360" y="6479217"/>
                  <a:pt x="1093360" y="6477983"/>
                  <a:pt x="1089604" y="6477983"/>
                </a:cubicBezTo>
                <a:cubicBezTo>
                  <a:pt x="1070824" y="6477983"/>
                  <a:pt x="1052045" y="6475515"/>
                  <a:pt x="1037022" y="6479217"/>
                </a:cubicBezTo>
                <a:cubicBezTo>
                  <a:pt x="1025754" y="6481685"/>
                  <a:pt x="1010731" y="6481685"/>
                  <a:pt x="1003219" y="6479217"/>
                </a:cubicBezTo>
                <a:cubicBezTo>
                  <a:pt x="995707" y="6475515"/>
                  <a:pt x="984440" y="6475515"/>
                  <a:pt x="969416" y="6475515"/>
                </a:cubicBezTo>
                <a:cubicBezTo>
                  <a:pt x="958149" y="6475515"/>
                  <a:pt x="946881" y="6475515"/>
                  <a:pt x="946881" y="6469345"/>
                </a:cubicBezTo>
                <a:cubicBezTo>
                  <a:pt x="946881" y="6466877"/>
                  <a:pt x="935614" y="6466877"/>
                  <a:pt x="928102" y="6465643"/>
                </a:cubicBezTo>
                <a:cubicBezTo>
                  <a:pt x="920590" y="6465643"/>
                  <a:pt x="913078" y="6465643"/>
                  <a:pt x="909323" y="6465643"/>
                </a:cubicBezTo>
                <a:cubicBezTo>
                  <a:pt x="894299" y="6465643"/>
                  <a:pt x="890543" y="6463175"/>
                  <a:pt x="901811" y="6459473"/>
                </a:cubicBezTo>
                <a:cubicBezTo>
                  <a:pt x="905567" y="6457005"/>
                  <a:pt x="909323" y="6453303"/>
                  <a:pt x="920590" y="6454537"/>
                </a:cubicBezTo>
                <a:cubicBezTo>
                  <a:pt x="935614" y="6455771"/>
                  <a:pt x="950637" y="6455771"/>
                  <a:pt x="965660" y="6454537"/>
                </a:cubicBezTo>
                <a:cubicBezTo>
                  <a:pt x="984440" y="6453303"/>
                  <a:pt x="999463" y="6454537"/>
                  <a:pt x="1014487" y="6454537"/>
                </a:cubicBezTo>
                <a:cubicBezTo>
                  <a:pt x="1029510" y="6454537"/>
                  <a:pt x="1040778" y="6452069"/>
                  <a:pt x="1055801" y="6452069"/>
                </a:cubicBezTo>
                <a:cubicBezTo>
                  <a:pt x="1067069" y="6452069"/>
                  <a:pt x="1070824" y="6448367"/>
                  <a:pt x="1070824" y="6442197"/>
                </a:cubicBezTo>
                <a:cubicBezTo>
                  <a:pt x="1067069" y="6439728"/>
                  <a:pt x="1082092" y="6434792"/>
                  <a:pt x="1089604" y="6436026"/>
                </a:cubicBezTo>
                <a:cubicBezTo>
                  <a:pt x="1104627" y="6436026"/>
                  <a:pt x="1115895" y="6433558"/>
                  <a:pt x="1130918" y="6437260"/>
                </a:cubicBezTo>
                <a:cubicBezTo>
                  <a:pt x="1138430" y="6438494"/>
                  <a:pt x="1149697" y="6437260"/>
                  <a:pt x="1149697" y="6434792"/>
                </a:cubicBezTo>
                <a:cubicBezTo>
                  <a:pt x="1149697" y="6429856"/>
                  <a:pt x="1157209" y="6431090"/>
                  <a:pt x="1164721" y="6432324"/>
                </a:cubicBezTo>
                <a:cubicBezTo>
                  <a:pt x="1187256" y="6433558"/>
                  <a:pt x="1187256" y="6433558"/>
                  <a:pt x="1209791" y="6432324"/>
                </a:cubicBezTo>
                <a:cubicBezTo>
                  <a:pt x="1224815" y="6431090"/>
                  <a:pt x="1239838" y="6429856"/>
                  <a:pt x="1254861" y="6429856"/>
                </a:cubicBezTo>
                <a:cubicBezTo>
                  <a:pt x="1273641" y="6428622"/>
                  <a:pt x="1296176" y="6427388"/>
                  <a:pt x="1314955" y="6427388"/>
                </a:cubicBezTo>
                <a:cubicBezTo>
                  <a:pt x="1318711" y="6427388"/>
                  <a:pt x="1318711" y="6427388"/>
                  <a:pt x="1322467" y="6427388"/>
                </a:cubicBezTo>
                <a:cubicBezTo>
                  <a:pt x="1326223" y="6427388"/>
                  <a:pt x="1322467" y="6423686"/>
                  <a:pt x="1329979" y="6423686"/>
                </a:cubicBezTo>
                <a:lnTo>
                  <a:pt x="1344944" y="6426145"/>
                </a:lnTo>
                <a:lnTo>
                  <a:pt x="1354623" y="6424709"/>
                </a:lnTo>
                <a:cubicBezTo>
                  <a:pt x="1410944" y="6413320"/>
                  <a:pt x="1467265" y="6420913"/>
                  <a:pt x="1527340" y="6417117"/>
                </a:cubicBezTo>
                <a:cubicBezTo>
                  <a:pt x="1508567" y="6405727"/>
                  <a:pt x="1508567" y="6405727"/>
                  <a:pt x="1471020" y="6405727"/>
                </a:cubicBezTo>
                <a:cubicBezTo>
                  <a:pt x="1463510" y="6398134"/>
                  <a:pt x="1467265" y="6390541"/>
                  <a:pt x="1467265" y="6386745"/>
                </a:cubicBezTo>
                <a:cubicBezTo>
                  <a:pt x="1467265" y="6379152"/>
                  <a:pt x="1463510" y="6375355"/>
                  <a:pt x="1459755" y="6379152"/>
                </a:cubicBezTo>
                <a:cubicBezTo>
                  <a:pt x="1437227" y="6398134"/>
                  <a:pt x="1410944" y="6394338"/>
                  <a:pt x="1384661" y="6401931"/>
                </a:cubicBezTo>
                <a:cubicBezTo>
                  <a:pt x="1377151" y="6405727"/>
                  <a:pt x="1369642" y="6398134"/>
                  <a:pt x="1358378" y="6398134"/>
                </a:cubicBezTo>
                <a:cubicBezTo>
                  <a:pt x="1328340" y="6398134"/>
                  <a:pt x="1298302" y="6398134"/>
                  <a:pt x="1268264" y="6398134"/>
                </a:cubicBezTo>
                <a:cubicBezTo>
                  <a:pt x="1245736" y="6398134"/>
                  <a:pt x="1226963" y="6386745"/>
                  <a:pt x="1204434" y="6390541"/>
                </a:cubicBezTo>
                <a:cubicBezTo>
                  <a:pt x="1181906" y="6394338"/>
                  <a:pt x="1159378" y="6390541"/>
                  <a:pt x="1136849" y="6390541"/>
                </a:cubicBezTo>
                <a:cubicBezTo>
                  <a:pt x="1114321" y="6390541"/>
                  <a:pt x="1091792" y="6390541"/>
                  <a:pt x="1069264" y="6390541"/>
                </a:cubicBezTo>
                <a:cubicBezTo>
                  <a:pt x="1073019" y="6382948"/>
                  <a:pt x="1080528" y="6375355"/>
                  <a:pt x="1088038" y="6379152"/>
                </a:cubicBezTo>
                <a:cubicBezTo>
                  <a:pt x="1106811" y="6379152"/>
                  <a:pt x="1125585" y="6379152"/>
                  <a:pt x="1148113" y="6379152"/>
                </a:cubicBezTo>
                <a:cubicBezTo>
                  <a:pt x="1151868" y="6379152"/>
                  <a:pt x="1155623" y="6379152"/>
                  <a:pt x="1163132" y="6375355"/>
                </a:cubicBezTo>
                <a:cubicBezTo>
                  <a:pt x="1155623" y="6348780"/>
                  <a:pt x="1136849" y="6333594"/>
                  <a:pt x="1118076" y="6318408"/>
                </a:cubicBezTo>
                <a:cubicBezTo>
                  <a:pt x="1114321" y="6314612"/>
                  <a:pt x="1106811" y="6310815"/>
                  <a:pt x="1099302" y="6310815"/>
                </a:cubicBezTo>
                <a:cubicBezTo>
                  <a:pt x="1091792" y="6310815"/>
                  <a:pt x="1080528" y="6310815"/>
                  <a:pt x="1069264" y="6307019"/>
                </a:cubicBezTo>
                <a:cubicBezTo>
                  <a:pt x="1065509" y="6303223"/>
                  <a:pt x="1058000" y="6303223"/>
                  <a:pt x="1050491" y="6307019"/>
                </a:cubicBezTo>
                <a:cubicBezTo>
                  <a:pt x="1046736" y="6314612"/>
                  <a:pt x="1039226" y="6310815"/>
                  <a:pt x="1035472" y="6310815"/>
                </a:cubicBezTo>
                <a:cubicBezTo>
                  <a:pt x="1027962" y="6310815"/>
                  <a:pt x="1024207" y="6314612"/>
                  <a:pt x="1024207" y="6307019"/>
                </a:cubicBezTo>
                <a:cubicBezTo>
                  <a:pt x="1024207" y="6299426"/>
                  <a:pt x="1027962" y="6299426"/>
                  <a:pt x="1035472" y="6299426"/>
                </a:cubicBezTo>
                <a:cubicBezTo>
                  <a:pt x="1046736" y="6299426"/>
                  <a:pt x="1058000" y="6299426"/>
                  <a:pt x="1065509" y="6299426"/>
                </a:cubicBezTo>
                <a:cubicBezTo>
                  <a:pt x="1080528" y="6299426"/>
                  <a:pt x="1084283" y="6288037"/>
                  <a:pt x="1076774" y="6276647"/>
                </a:cubicBezTo>
                <a:cubicBezTo>
                  <a:pt x="1076774" y="6276647"/>
                  <a:pt x="1076774" y="6272851"/>
                  <a:pt x="1076774" y="6269054"/>
                </a:cubicBezTo>
                <a:cubicBezTo>
                  <a:pt x="1065509" y="6246276"/>
                  <a:pt x="1065509" y="6246276"/>
                  <a:pt x="1035472" y="6246276"/>
                </a:cubicBezTo>
                <a:cubicBezTo>
                  <a:pt x="1035472" y="6246276"/>
                  <a:pt x="1031717" y="6246276"/>
                  <a:pt x="1031717" y="6246276"/>
                </a:cubicBezTo>
                <a:cubicBezTo>
                  <a:pt x="1020453" y="6234886"/>
                  <a:pt x="1009189" y="6234886"/>
                  <a:pt x="997924" y="6246276"/>
                </a:cubicBezTo>
                <a:cubicBezTo>
                  <a:pt x="990415" y="6246276"/>
                  <a:pt x="986660" y="6246276"/>
                  <a:pt x="979151" y="6246276"/>
                </a:cubicBezTo>
                <a:cubicBezTo>
                  <a:pt x="975396" y="6246276"/>
                  <a:pt x="967887" y="6242479"/>
                  <a:pt x="964132" y="6253869"/>
                </a:cubicBezTo>
                <a:cubicBezTo>
                  <a:pt x="956622" y="6253869"/>
                  <a:pt x="945358" y="6250072"/>
                  <a:pt x="937849" y="6253869"/>
                </a:cubicBezTo>
                <a:cubicBezTo>
                  <a:pt x="922830" y="6253869"/>
                  <a:pt x="911566" y="6250072"/>
                  <a:pt x="904056" y="6246276"/>
                </a:cubicBezTo>
                <a:cubicBezTo>
                  <a:pt x="892792" y="6238683"/>
                  <a:pt x="881528" y="6238683"/>
                  <a:pt x="870264" y="6246276"/>
                </a:cubicBezTo>
                <a:cubicBezTo>
                  <a:pt x="862754" y="6250072"/>
                  <a:pt x="847735" y="6253869"/>
                  <a:pt x="836471" y="6253869"/>
                </a:cubicBezTo>
                <a:cubicBezTo>
                  <a:pt x="832717" y="6250072"/>
                  <a:pt x="825207" y="6250072"/>
                  <a:pt x="821452" y="6257665"/>
                </a:cubicBezTo>
                <a:cubicBezTo>
                  <a:pt x="817698" y="6261461"/>
                  <a:pt x="813943" y="6261461"/>
                  <a:pt x="810188" y="6257665"/>
                </a:cubicBezTo>
                <a:cubicBezTo>
                  <a:pt x="791415" y="6246276"/>
                  <a:pt x="768886" y="6253869"/>
                  <a:pt x="750113" y="6253869"/>
                </a:cubicBezTo>
                <a:cubicBezTo>
                  <a:pt x="750113" y="6246276"/>
                  <a:pt x="753867" y="6242479"/>
                  <a:pt x="746358" y="6238683"/>
                </a:cubicBezTo>
                <a:cubicBezTo>
                  <a:pt x="742603" y="6238683"/>
                  <a:pt x="735094" y="6238683"/>
                  <a:pt x="738848" y="6246276"/>
                </a:cubicBezTo>
                <a:cubicBezTo>
                  <a:pt x="731339" y="6246276"/>
                  <a:pt x="723830" y="6246276"/>
                  <a:pt x="716320" y="6246276"/>
                </a:cubicBezTo>
                <a:cubicBezTo>
                  <a:pt x="716320" y="6242479"/>
                  <a:pt x="720075" y="6234886"/>
                  <a:pt x="712565" y="6231090"/>
                </a:cubicBezTo>
                <a:cubicBezTo>
                  <a:pt x="708811" y="6231090"/>
                  <a:pt x="705056" y="6234886"/>
                  <a:pt x="705056" y="6238683"/>
                </a:cubicBezTo>
                <a:cubicBezTo>
                  <a:pt x="697546" y="6238683"/>
                  <a:pt x="690037" y="6238683"/>
                  <a:pt x="686282" y="6238683"/>
                </a:cubicBezTo>
                <a:cubicBezTo>
                  <a:pt x="682528" y="6234886"/>
                  <a:pt x="686282" y="6227293"/>
                  <a:pt x="678773" y="6227293"/>
                </a:cubicBezTo>
                <a:cubicBezTo>
                  <a:pt x="675018" y="6227293"/>
                  <a:pt x="667509" y="6223497"/>
                  <a:pt x="663754" y="6231090"/>
                </a:cubicBezTo>
                <a:cubicBezTo>
                  <a:pt x="656245" y="6234886"/>
                  <a:pt x="644980" y="6223497"/>
                  <a:pt x="637471" y="6227293"/>
                </a:cubicBezTo>
                <a:cubicBezTo>
                  <a:pt x="626207" y="6234886"/>
                  <a:pt x="618697" y="6231090"/>
                  <a:pt x="611188" y="6231090"/>
                </a:cubicBezTo>
                <a:cubicBezTo>
                  <a:pt x="603678" y="6234886"/>
                  <a:pt x="599924" y="6231090"/>
                  <a:pt x="592414" y="6231090"/>
                </a:cubicBezTo>
                <a:cubicBezTo>
                  <a:pt x="581150" y="6223497"/>
                  <a:pt x="562376" y="6223497"/>
                  <a:pt x="547358" y="6231090"/>
                </a:cubicBezTo>
                <a:cubicBezTo>
                  <a:pt x="536093" y="6231090"/>
                  <a:pt x="524829" y="6219700"/>
                  <a:pt x="509810" y="6227293"/>
                </a:cubicBezTo>
                <a:cubicBezTo>
                  <a:pt x="509810" y="6223497"/>
                  <a:pt x="498546" y="6212107"/>
                  <a:pt x="494791" y="6208311"/>
                </a:cubicBezTo>
                <a:cubicBezTo>
                  <a:pt x="479772" y="6196922"/>
                  <a:pt x="479772" y="6196922"/>
                  <a:pt x="468508" y="6212107"/>
                </a:cubicBezTo>
                <a:cubicBezTo>
                  <a:pt x="464754" y="6215904"/>
                  <a:pt x="460999" y="6219700"/>
                  <a:pt x="464754" y="6223497"/>
                </a:cubicBezTo>
                <a:cubicBezTo>
                  <a:pt x="468508" y="6227293"/>
                  <a:pt x="468508" y="6231090"/>
                  <a:pt x="476018" y="6231090"/>
                </a:cubicBezTo>
                <a:cubicBezTo>
                  <a:pt x="487282" y="6231090"/>
                  <a:pt x="498546" y="6231090"/>
                  <a:pt x="509810" y="6231090"/>
                </a:cubicBezTo>
                <a:cubicBezTo>
                  <a:pt x="521074" y="6246276"/>
                  <a:pt x="536093" y="6253869"/>
                  <a:pt x="558622" y="6253869"/>
                </a:cubicBezTo>
                <a:cubicBezTo>
                  <a:pt x="566131" y="6253869"/>
                  <a:pt x="573641" y="6253869"/>
                  <a:pt x="581150" y="6253869"/>
                </a:cubicBezTo>
                <a:cubicBezTo>
                  <a:pt x="618697" y="6250072"/>
                  <a:pt x="656245" y="6261461"/>
                  <a:pt x="693792" y="6265258"/>
                </a:cubicBezTo>
                <a:cubicBezTo>
                  <a:pt x="697546" y="6265258"/>
                  <a:pt x="701301" y="6272851"/>
                  <a:pt x="708811" y="6276647"/>
                </a:cubicBezTo>
                <a:cubicBezTo>
                  <a:pt x="686282" y="6280444"/>
                  <a:pt x="663754" y="6280444"/>
                  <a:pt x="644980" y="6280444"/>
                </a:cubicBezTo>
                <a:cubicBezTo>
                  <a:pt x="644980" y="6280444"/>
                  <a:pt x="644980" y="6284240"/>
                  <a:pt x="644980" y="6284240"/>
                </a:cubicBezTo>
                <a:cubicBezTo>
                  <a:pt x="667509" y="6284240"/>
                  <a:pt x="690037" y="6284240"/>
                  <a:pt x="708811" y="6284240"/>
                </a:cubicBezTo>
                <a:cubicBezTo>
                  <a:pt x="731339" y="6284240"/>
                  <a:pt x="750113" y="6284240"/>
                  <a:pt x="768886" y="6284240"/>
                </a:cubicBezTo>
                <a:cubicBezTo>
                  <a:pt x="772641" y="6284240"/>
                  <a:pt x="780150" y="6284240"/>
                  <a:pt x="783905" y="6288037"/>
                </a:cubicBezTo>
                <a:cubicBezTo>
                  <a:pt x="791415" y="6295630"/>
                  <a:pt x="787660" y="6310815"/>
                  <a:pt x="802679" y="6307019"/>
                </a:cubicBezTo>
                <a:cubicBezTo>
                  <a:pt x="813943" y="6303223"/>
                  <a:pt x="821452" y="6314612"/>
                  <a:pt x="832717" y="6310815"/>
                </a:cubicBezTo>
                <a:cubicBezTo>
                  <a:pt x="840226" y="6310815"/>
                  <a:pt x="851490" y="6314612"/>
                  <a:pt x="859000" y="6307019"/>
                </a:cubicBezTo>
                <a:cubicBezTo>
                  <a:pt x="862754" y="6303223"/>
                  <a:pt x="866509" y="6307019"/>
                  <a:pt x="874019" y="6307019"/>
                </a:cubicBezTo>
                <a:cubicBezTo>
                  <a:pt x="870264" y="6314612"/>
                  <a:pt x="862754" y="6318408"/>
                  <a:pt x="862754" y="6322205"/>
                </a:cubicBezTo>
                <a:cubicBezTo>
                  <a:pt x="859000" y="6329798"/>
                  <a:pt x="862754" y="6337391"/>
                  <a:pt x="870264" y="6337391"/>
                </a:cubicBezTo>
                <a:cubicBezTo>
                  <a:pt x="877773" y="6337391"/>
                  <a:pt x="889037" y="6337391"/>
                  <a:pt x="889037" y="6348780"/>
                </a:cubicBezTo>
                <a:cubicBezTo>
                  <a:pt x="889037" y="6352577"/>
                  <a:pt x="896547" y="6352577"/>
                  <a:pt x="900302" y="6352577"/>
                </a:cubicBezTo>
                <a:cubicBezTo>
                  <a:pt x="919075" y="6341187"/>
                  <a:pt x="937849" y="6356373"/>
                  <a:pt x="952868" y="6356373"/>
                </a:cubicBezTo>
                <a:cubicBezTo>
                  <a:pt x="956622" y="6360170"/>
                  <a:pt x="960377" y="6360170"/>
                  <a:pt x="960377" y="6363966"/>
                </a:cubicBezTo>
                <a:cubicBezTo>
                  <a:pt x="960377" y="6367762"/>
                  <a:pt x="956622" y="6371559"/>
                  <a:pt x="952868" y="6371559"/>
                </a:cubicBezTo>
                <a:cubicBezTo>
                  <a:pt x="934094" y="6379152"/>
                  <a:pt x="915320" y="6386745"/>
                  <a:pt x="900302" y="6401931"/>
                </a:cubicBezTo>
                <a:cubicBezTo>
                  <a:pt x="892792" y="6405727"/>
                  <a:pt x="889037" y="6398134"/>
                  <a:pt x="889037" y="6394338"/>
                </a:cubicBezTo>
                <a:cubicBezTo>
                  <a:pt x="889037" y="6382948"/>
                  <a:pt x="885283" y="6375355"/>
                  <a:pt x="874019" y="6367762"/>
                </a:cubicBezTo>
                <a:cubicBezTo>
                  <a:pt x="870264" y="6363966"/>
                  <a:pt x="866509" y="6363966"/>
                  <a:pt x="862754" y="6363966"/>
                </a:cubicBezTo>
                <a:cubicBezTo>
                  <a:pt x="851490" y="6375355"/>
                  <a:pt x="832717" y="6367762"/>
                  <a:pt x="821452" y="6375355"/>
                </a:cubicBezTo>
                <a:cubicBezTo>
                  <a:pt x="813943" y="6379152"/>
                  <a:pt x="806433" y="6379152"/>
                  <a:pt x="795169" y="6379152"/>
                </a:cubicBezTo>
                <a:cubicBezTo>
                  <a:pt x="787660" y="6379152"/>
                  <a:pt x="783905" y="6367762"/>
                  <a:pt x="780150" y="6360170"/>
                </a:cubicBezTo>
                <a:cubicBezTo>
                  <a:pt x="772641" y="6348780"/>
                  <a:pt x="757622" y="6344984"/>
                  <a:pt x="750113" y="6360170"/>
                </a:cubicBezTo>
                <a:cubicBezTo>
                  <a:pt x="750113" y="6367762"/>
                  <a:pt x="746358" y="6371559"/>
                  <a:pt x="742603" y="6379152"/>
                </a:cubicBezTo>
                <a:cubicBezTo>
                  <a:pt x="742603" y="6386745"/>
                  <a:pt x="735094" y="6390541"/>
                  <a:pt x="723830" y="6390541"/>
                </a:cubicBezTo>
                <a:cubicBezTo>
                  <a:pt x="716320" y="6390541"/>
                  <a:pt x="708811" y="6390541"/>
                  <a:pt x="701301" y="6398134"/>
                </a:cubicBezTo>
                <a:cubicBezTo>
                  <a:pt x="690037" y="6401931"/>
                  <a:pt x="678773" y="6394338"/>
                  <a:pt x="671263" y="6382948"/>
                </a:cubicBezTo>
                <a:cubicBezTo>
                  <a:pt x="659999" y="6360170"/>
                  <a:pt x="637471" y="6360170"/>
                  <a:pt x="618697" y="6352577"/>
                </a:cubicBezTo>
                <a:cubicBezTo>
                  <a:pt x="611188" y="6348780"/>
                  <a:pt x="603678" y="6356373"/>
                  <a:pt x="592414" y="6360170"/>
                </a:cubicBezTo>
                <a:cubicBezTo>
                  <a:pt x="581150" y="6360170"/>
                  <a:pt x="569886" y="6367762"/>
                  <a:pt x="562376" y="6375355"/>
                </a:cubicBezTo>
                <a:cubicBezTo>
                  <a:pt x="539848" y="6390541"/>
                  <a:pt x="536093" y="6390541"/>
                  <a:pt x="521074" y="6371559"/>
                </a:cubicBezTo>
                <a:cubicBezTo>
                  <a:pt x="517320" y="6371559"/>
                  <a:pt x="517320" y="6363966"/>
                  <a:pt x="513565" y="6360170"/>
                </a:cubicBezTo>
                <a:cubicBezTo>
                  <a:pt x="491037" y="6379152"/>
                  <a:pt x="472263" y="6379152"/>
                  <a:pt x="449735" y="6379152"/>
                </a:cubicBezTo>
                <a:cubicBezTo>
                  <a:pt x="434716" y="6379152"/>
                  <a:pt x="423452" y="6379152"/>
                  <a:pt x="408432" y="6379152"/>
                </a:cubicBezTo>
                <a:cubicBezTo>
                  <a:pt x="378394" y="6375355"/>
                  <a:pt x="348357" y="6386745"/>
                  <a:pt x="314564" y="6382948"/>
                </a:cubicBezTo>
                <a:cubicBezTo>
                  <a:pt x="303300" y="6382948"/>
                  <a:pt x="299545" y="6398134"/>
                  <a:pt x="288281" y="6386745"/>
                </a:cubicBezTo>
                <a:cubicBezTo>
                  <a:pt x="277017" y="6379152"/>
                  <a:pt x="265753" y="6386745"/>
                  <a:pt x="258243" y="6382948"/>
                </a:cubicBezTo>
                <a:cubicBezTo>
                  <a:pt x="246979" y="6382948"/>
                  <a:pt x="235715" y="6382948"/>
                  <a:pt x="224451" y="6382948"/>
                </a:cubicBezTo>
                <a:cubicBezTo>
                  <a:pt x="216941" y="6375355"/>
                  <a:pt x="224451" y="6367762"/>
                  <a:pt x="220696" y="6360170"/>
                </a:cubicBezTo>
                <a:cubicBezTo>
                  <a:pt x="209432" y="6344984"/>
                  <a:pt x="194413" y="6341187"/>
                  <a:pt x="175639" y="6348780"/>
                </a:cubicBezTo>
                <a:cubicBezTo>
                  <a:pt x="171885" y="6348780"/>
                  <a:pt x="171885" y="6352577"/>
                  <a:pt x="164375" y="6352577"/>
                </a:cubicBezTo>
                <a:cubicBezTo>
                  <a:pt x="160620" y="6352577"/>
                  <a:pt x="156866" y="6348780"/>
                  <a:pt x="156866" y="6341187"/>
                </a:cubicBezTo>
                <a:cubicBezTo>
                  <a:pt x="156866" y="6337391"/>
                  <a:pt x="156866" y="6329798"/>
                  <a:pt x="164375" y="6329798"/>
                </a:cubicBezTo>
                <a:cubicBezTo>
                  <a:pt x="175639" y="6333594"/>
                  <a:pt x="186904" y="6329798"/>
                  <a:pt x="194413" y="6333594"/>
                </a:cubicBezTo>
                <a:cubicBezTo>
                  <a:pt x="209432" y="6333594"/>
                  <a:pt x="216941" y="6326001"/>
                  <a:pt x="228206" y="6326001"/>
                </a:cubicBezTo>
                <a:cubicBezTo>
                  <a:pt x="235715" y="6322205"/>
                  <a:pt x="239470" y="6310815"/>
                  <a:pt x="239470" y="6303223"/>
                </a:cubicBezTo>
                <a:cubicBezTo>
                  <a:pt x="246979" y="6291833"/>
                  <a:pt x="246979" y="6288037"/>
                  <a:pt x="258243" y="6295630"/>
                </a:cubicBezTo>
                <a:cubicBezTo>
                  <a:pt x="273262" y="6299426"/>
                  <a:pt x="288281" y="6303223"/>
                  <a:pt x="303300" y="6310815"/>
                </a:cubicBezTo>
                <a:cubicBezTo>
                  <a:pt x="307055" y="6314612"/>
                  <a:pt x="314564" y="6310815"/>
                  <a:pt x="322074" y="6310815"/>
                </a:cubicBezTo>
                <a:cubicBezTo>
                  <a:pt x="325828" y="6310815"/>
                  <a:pt x="325828" y="6303223"/>
                  <a:pt x="329583" y="6299426"/>
                </a:cubicBezTo>
                <a:cubicBezTo>
                  <a:pt x="337093" y="6291833"/>
                  <a:pt x="329583" y="6288037"/>
                  <a:pt x="325828" y="6280444"/>
                </a:cubicBezTo>
                <a:cubicBezTo>
                  <a:pt x="322074" y="6272851"/>
                  <a:pt x="310809" y="6272851"/>
                  <a:pt x="303300" y="6265258"/>
                </a:cubicBezTo>
                <a:cubicBezTo>
                  <a:pt x="299545" y="6261461"/>
                  <a:pt x="299545" y="6261461"/>
                  <a:pt x="299545" y="6257665"/>
                </a:cubicBezTo>
                <a:cubicBezTo>
                  <a:pt x="299545" y="6253869"/>
                  <a:pt x="303300" y="6253869"/>
                  <a:pt x="307055" y="6253869"/>
                </a:cubicBezTo>
                <a:cubicBezTo>
                  <a:pt x="318319" y="6253869"/>
                  <a:pt x="333338" y="6250072"/>
                  <a:pt x="344602" y="6257665"/>
                </a:cubicBezTo>
                <a:cubicBezTo>
                  <a:pt x="344602" y="6261461"/>
                  <a:pt x="348357" y="6257665"/>
                  <a:pt x="348357" y="6257665"/>
                </a:cubicBezTo>
                <a:cubicBezTo>
                  <a:pt x="355866" y="6253869"/>
                  <a:pt x="348357" y="6253869"/>
                  <a:pt x="348357" y="6250072"/>
                </a:cubicBezTo>
                <a:cubicBezTo>
                  <a:pt x="344602" y="6246276"/>
                  <a:pt x="344602" y="6238683"/>
                  <a:pt x="352111" y="6238683"/>
                </a:cubicBezTo>
                <a:cubicBezTo>
                  <a:pt x="359621" y="6238683"/>
                  <a:pt x="367130" y="6238683"/>
                  <a:pt x="378394" y="6238683"/>
                </a:cubicBezTo>
                <a:cubicBezTo>
                  <a:pt x="367130" y="6231090"/>
                  <a:pt x="355866" y="6231090"/>
                  <a:pt x="344602" y="6227293"/>
                </a:cubicBezTo>
                <a:cubicBezTo>
                  <a:pt x="337093" y="6223497"/>
                  <a:pt x="337093" y="6219700"/>
                  <a:pt x="340847" y="6215904"/>
                </a:cubicBezTo>
                <a:cubicBezTo>
                  <a:pt x="344602" y="6200718"/>
                  <a:pt x="344602" y="6196922"/>
                  <a:pt x="329583" y="6193125"/>
                </a:cubicBezTo>
                <a:cubicBezTo>
                  <a:pt x="325828" y="6193125"/>
                  <a:pt x="318319" y="6193125"/>
                  <a:pt x="314564" y="6193125"/>
                </a:cubicBezTo>
                <a:cubicBezTo>
                  <a:pt x="314564" y="6189329"/>
                  <a:pt x="314564" y="6189329"/>
                  <a:pt x="314564" y="6185532"/>
                </a:cubicBezTo>
                <a:cubicBezTo>
                  <a:pt x="314564" y="6185532"/>
                  <a:pt x="314564" y="6181736"/>
                  <a:pt x="314564" y="6181736"/>
                </a:cubicBezTo>
                <a:cubicBezTo>
                  <a:pt x="340847" y="6185532"/>
                  <a:pt x="359621" y="6166550"/>
                  <a:pt x="385904" y="6166550"/>
                </a:cubicBezTo>
                <a:cubicBezTo>
                  <a:pt x="400923" y="6166550"/>
                  <a:pt x="415942" y="6158957"/>
                  <a:pt x="430961" y="6147568"/>
                </a:cubicBezTo>
                <a:cubicBezTo>
                  <a:pt x="430961" y="6143771"/>
                  <a:pt x="438471" y="6143771"/>
                  <a:pt x="438471" y="6139975"/>
                </a:cubicBezTo>
                <a:cubicBezTo>
                  <a:pt x="438471" y="6132382"/>
                  <a:pt x="430961" y="6132382"/>
                  <a:pt x="427206" y="6132382"/>
                </a:cubicBezTo>
                <a:cubicBezTo>
                  <a:pt x="415942" y="6132382"/>
                  <a:pt x="404678" y="6132382"/>
                  <a:pt x="393413" y="6132382"/>
                </a:cubicBezTo>
                <a:cubicBezTo>
                  <a:pt x="389659" y="6132382"/>
                  <a:pt x="385904" y="6132382"/>
                  <a:pt x="385904" y="6128585"/>
                </a:cubicBezTo>
                <a:cubicBezTo>
                  <a:pt x="385904" y="6124789"/>
                  <a:pt x="385904" y="6120992"/>
                  <a:pt x="389659" y="6120992"/>
                </a:cubicBezTo>
                <a:cubicBezTo>
                  <a:pt x="397168" y="6120992"/>
                  <a:pt x="400923" y="6113399"/>
                  <a:pt x="412187" y="6113399"/>
                </a:cubicBezTo>
                <a:cubicBezTo>
                  <a:pt x="423452" y="6113399"/>
                  <a:pt x="434716" y="6113399"/>
                  <a:pt x="445980" y="6113399"/>
                </a:cubicBezTo>
                <a:cubicBezTo>
                  <a:pt x="453489" y="6109603"/>
                  <a:pt x="449735" y="6102010"/>
                  <a:pt x="449735" y="6098213"/>
                </a:cubicBezTo>
                <a:cubicBezTo>
                  <a:pt x="449735" y="6094417"/>
                  <a:pt x="449735" y="6090621"/>
                  <a:pt x="449735" y="6090621"/>
                </a:cubicBezTo>
                <a:cubicBezTo>
                  <a:pt x="427206" y="6086824"/>
                  <a:pt x="415942" y="6067842"/>
                  <a:pt x="393413" y="6067842"/>
                </a:cubicBezTo>
                <a:cubicBezTo>
                  <a:pt x="348357" y="6067842"/>
                  <a:pt x="307055" y="6079231"/>
                  <a:pt x="261998" y="6075435"/>
                </a:cubicBezTo>
                <a:cubicBezTo>
                  <a:pt x="254489" y="6071638"/>
                  <a:pt x="243224" y="6079231"/>
                  <a:pt x="243224" y="6067842"/>
                </a:cubicBezTo>
                <a:cubicBezTo>
                  <a:pt x="239470" y="6052656"/>
                  <a:pt x="254489" y="6060249"/>
                  <a:pt x="261998" y="6060249"/>
                </a:cubicBezTo>
                <a:cubicBezTo>
                  <a:pt x="277017" y="6064045"/>
                  <a:pt x="292036" y="6052656"/>
                  <a:pt x="307055" y="6052656"/>
                </a:cubicBezTo>
                <a:cubicBezTo>
                  <a:pt x="322074" y="6056452"/>
                  <a:pt x="340847" y="6060249"/>
                  <a:pt x="355866" y="6052656"/>
                </a:cubicBezTo>
                <a:cubicBezTo>
                  <a:pt x="382149" y="6045063"/>
                  <a:pt x="408432" y="6048859"/>
                  <a:pt x="430961" y="6048859"/>
                </a:cubicBezTo>
                <a:cubicBezTo>
                  <a:pt x="479772" y="6045063"/>
                  <a:pt x="524829" y="6033674"/>
                  <a:pt x="558622" y="5999505"/>
                </a:cubicBezTo>
                <a:cubicBezTo>
                  <a:pt x="573641" y="5988116"/>
                  <a:pt x="588659" y="5988116"/>
                  <a:pt x="603678" y="5988116"/>
                </a:cubicBezTo>
                <a:cubicBezTo>
                  <a:pt x="607433" y="5988116"/>
                  <a:pt x="618697" y="5991912"/>
                  <a:pt x="618697" y="5984320"/>
                </a:cubicBezTo>
                <a:cubicBezTo>
                  <a:pt x="618697" y="5969134"/>
                  <a:pt x="607433" y="5976727"/>
                  <a:pt x="603678" y="5976727"/>
                </a:cubicBezTo>
                <a:cubicBezTo>
                  <a:pt x="539848" y="5976727"/>
                  <a:pt x="476018" y="5976727"/>
                  <a:pt x="408432" y="5976727"/>
                </a:cubicBezTo>
                <a:cubicBezTo>
                  <a:pt x="385904" y="5976727"/>
                  <a:pt x="370885" y="5957744"/>
                  <a:pt x="352111" y="5938762"/>
                </a:cubicBezTo>
                <a:cubicBezTo>
                  <a:pt x="352111" y="5938762"/>
                  <a:pt x="352111" y="5934965"/>
                  <a:pt x="352111" y="5931169"/>
                </a:cubicBezTo>
                <a:cubicBezTo>
                  <a:pt x="359621" y="5919780"/>
                  <a:pt x="363376" y="5912187"/>
                  <a:pt x="367130" y="5900797"/>
                </a:cubicBezTo>
                <a:cubicBezTo>
                  <a:pt x="367130" y="5889408"/>
                  <a:pt x="378394" y="5878018"/>
                  <a:pt x="389659" y="5878018"/>
                </a:cubicBezTo>
                <a:cubicBezTo>
                  <a:pt x="419697" y="5878018"/>
                  <a:pt x="419697" y="5851443"/>
                  <a:pt x="423452" y="5832461"/>
                </a:cubicBezTo>
                <a:cubicBezTo>
                  <a:pt x="427206" y="5805886"/>
                  <a:pt x="445980" y="5786903"/>
                  <a:pt x="464754" y="5767921"/>
                </a:cubicBezTo>
                <a:cubicBezTo>
                  <a:pt x="468508" y="5760328"/>
                  <a:pt x="476018" y="5764125"/>
                  <a:pt x="479772" y="5764125"/>
                </a:cubicBezTo>
                <a:cubicBezTo>
                  <a:pt x="494791" y="5764125"/>
                  <a:pt x="509810" y="5767921"/>
                  <a:pt x="521074" y="5756532"/>
                </a:cubicBezTo>
                <a:cubicBezTo>
                  <a:pt x="524829" y="5752735"/>
                  <a:pt x="528584" y="5752735"/>
                  <a:pt x="536093" y="5752735"/>
                </a:cubicBezTo>
                <a:cubicBezTo>
                  <a:pt x="547358" y="5752735"/>
                  <a:pt x="558622" y="5752735"/>
                  <a:pt x="566131" y="5752735"/>
                </a:cubicBezTo>
                <a:cubicBezTo>
                  <a:pt x="584905" y="5748939"/>
                  <a:pt x="603678" y="5752735"/>
                  <a:pt x="618697" y="5764125"/>
                </a:cubicBezTo>
                <a:cubicBezTo>
                  <a:pt x="629961" y="5775514"/>
                  <a:pt x="644980" y="5771717"/>
                  <a:pt x="656245" y="5760328"/>
                </a:cubicBezTo>
                <a:cubicBezTo>
                  <a:pt x="665632" y="5752735"/>
                  <a:pt x="676896" y="5748939"/>
                  <a:pt x="688160" y="5745617"/>
                </a:cubicBezTo>
                <a:lnTo>
                  <a:pt x="703517" y="5739908"/>
                </a:lnTo>
                <a:lnTo>
                  <a:pt x="695462" y="5734949"/>
                </a:lnTo>
                <a:cubicBezTo>
                  <a:pt x="706729" y="5731095"/>
                  <a:pt x="717997" y="5727242"/>
                  <a:pt x="729265" y="5727242"/>
                </a:cubicBezTo>
                <a:cubicBezTo>
                  <a:pt x="744288" y="5727242"/>
                  <a:pt x="759312" y="5727242"/>
                  <a:pt x="774335" y="5727242"/>
                </a:cubicBezTo>
                <a:cubicBezTo>
                  <a:pt x="781847" y="5727242"/>
                  <a:pt x="796870" y="5727242"/>
                  <a:pt x="793114" y="5711828"/>
                </a:cubicBezTo>
                <a:cubicBezTo>
                  <a:pt x="793114" y="5704121"/>
                  <a:pt x="800626" y="5704121"/>
                  <a:pt x="804382" y="5704121"/>
                </a:cubicBezTo>
                <a:cubicBezTo>
                  <a:pt x="826917" y="5704121"/>
                  <a:pt x="849452" y="5704121"/>
                  <a:pt x="871987" y="5704121"/>
                </a:cubicBezTo>
                <a:cubicBezTo>
                  <a:pt x="875743" y="5704121"/>
                  <a:pt x="879499" y="5704121"/>
                  <a:pt x="883255" y="5704121"/>
                </a:cubicBezTo>
                <a:cubicBezTo>
                  <a:pt x="887011" y="5704121"/>
                  <a:pt x="887011" y="5700268"/>
                  <a:pt x="887011" y="5696414"/>
                </a:cubicBezTo>
                <a:cubicBezTo>
                  <a:pt x="887011" y="5696414"/>
                  <a:pt x="887011" y="5696414"/>
                  <a:pt x="887011" y="5692561"/>
                </a:cubicBezTo>
                <a:cubicBezTo>
                  <a:pt x="887011" y="5692561"/>
                  <a:pt x="883255" y="5692561"/>
                  <a:pt x="883255" y="5692561"/>
                </a:cubicBezTo>
                <a:cubicBezTo>
                  <a:pt x="856964" y="5696414"/>
                  <a:pt x="830673" y="5688708"/>
                  <a:pt x="804382" y="5684854"/>
                </a:cubicBezTo>
                <a:cubicBezTo>
                  <a:pt x="785603" y="5684854"/>
                  <a:pt x="770579" y="5684854"/>
                  <a:pt x="751800" y="5677147"/>
                </a:cubicBezTo>
                <a:cubicBezTo>
                  <a:pt x="748044" y="5673294"/>
                  <a:pt x="744288" y="5673294"/>
                  <a:pt x="744288" y="5673294"/>
                </a:cubicBezTo>
                <a:cubicBezTo>
                  <a:pt x="721753" y="5684854"/>
                  <a:pt x="702974" y="5677147"/>
                  <a:pt x="680439" y="5681001"/>
                </a:cubicBezTo>
                <a:cubicBezTo>
                  <a:pt x="672927" y="5681001"/>
                  <a:pt x="661659" y="5677147"/>
                  <a:pt x="650392" y="5684854"/>
                </a:cubicBezTo>
                <a:cubicBezTo>
                  <a:pt x="642880" y="5688708"/>
                  <a:pt x="635368" y="5684854"/>
                  <a:pt x="631612" y="5673294"/>
                </a:cubicBezTo>
                <a:cubicBezTo>
                  <a:pt x="624101" y="5657880"/>
                  <a:pt x="624101" y="5654027"/>
                  <a:pt x="639124" y="5650173"/>
                </a:cubicBezTo>
                <a:cubicBezTo>
                  <a:pt x="654147" y="5646320"/>
                  <a:pt x="657904" y="5634760"/>
                  <a:pt x="672927" y="5638613"/>
                </a:cubicBezTo>
                <a:cubicBezTo>
                  <a:pt x="684195" y="5642467"/>
                  <a:pt x="695462" y="5638613"/>
                  <a:pt x="706729" y="5638613"/>
                </a:cubicBezTo>
                <a:cubicBezTo>
                  <a:pt x="710485" y="5638613"/>
                  <a:pt x="714241" y="5638613"/>
                  <a:pt x="721753" y="5634760"/>
                </a:cubicBezTo>
                <a:cubicBezTo>
                  <a:pt x="706729" y="5634760"/>
                  <a:pt x="695462" y="5630906"/>
                  <a:pt x="684195" y="5630906"/>
                </a:cubicBezTo>
                <a:cubicBezTo>
                  <a:pt x="684195" y="5623199"/>
                  <a:pt x="680439" y="5615493"/>
                  <a:pt x="691706" y="5603932"/>
                </a:cubicBezTo>
                <a:cubicBezTo>
                  <a:pt x="695462" y="5596226"/>
                  <a:pt x="702974" y="5596226"/>
                  <a:pt x="714241" y="5596226"/>
                </a:cubicBezTo>
                <a:cubicBezTo>
                  <a:pt x="717997" y="5596226"/>
                  <a:pt x="721753" y="5592372"/>
                  <a:pt x="717997" y="5584665"/>
                </a:cubicBezTo>
                <a:cubicBezTo>
                  <a:pt x="714241" y="5584665"/>
                  <a:pt x="714241" y="5580812"/>
                  <a:pt x="710485" y="5580812"/>
                </a:cubicBezTo>
                <a:cubicBezTo>
                  <a:pt x="691706" y="5580812"/>
                  <a:pt x="672927" y="5573105"/>
                  <a:pt x="657904" y="5584665"/>
                </a:cubicBezTo>
                <a:cubicBezTo>
                  <a:pt x="646636" y="5592372"/>
                  <a:pt x="631612" y="5592372"/>
                  <a:pt x="624101" y="5584665"/>
                </a:cubicBezTo>
                <a:cubicBezTo>
                  <a:pt x="616589" y="5573105"/>
                  <a:pt x="605321" y="5573105"/>
                  <a:pt x="590298" y="5573105"/>
                </a:cubicBezTo>
                <a:cubicBezTo>
                  <a:pt x="579031" y="5573105"/>
                  <a:pt x="567763" y="5573105"/>
                  <a:pt x="567763" y="5553838"/>
                </a:cubicBezTo>
                <a:cubicBezTo>
                  <a:pt x="567763" y="5546131"/>
                  <a:pt x="556495" y="5546131"/>
                  <a:pt x="548983" y="5542277"/>
                </a:cubicBezTo>
                <a:cubicBezTo>
                  <a:pt x="541472" y="5542277"/>
                  <a:pt x="533960" y="5542277"/>
                  <a:pt x="530204" y="5542277"/>
                </a:cubicBezTo>
                <a:cubicBezTo>
                  <a:pt x="515181" y="5542277"/>
                  <a:pt x="511425" y="5534571"/>
                  <a:pt x="522693" y="5523010"/>
                </a:cubicBezTo>
                <a:cubicBezTo>
                  <a:pt x="526448" y="5515303"/>
                  <a:pt x="530204" y="5503743"/>
                  <a:pt x="541472" y="5507597"/>
                </a:cubicBezTo>
                <a:cubicBezTo>
                  <a:pt x="556495" y="5511450"/>
                  <a:pt x="571519" y="5511450"/>
                  <a:pt x="586542" y="5507597"/>
                </a:cubicBezTo>
                <a:cubicBezTo>
                  <a:pt x="605321" y="5503743"/>
                  <a:pt x="620345" y="5507597"/>
                  <a:pt x="635368" y="5507597"/>
                </a:cubicBezTo>
                <a:cubicBezTo>
                  <a:pt x="650392" y="5507597"/>
                  <a:pt x="661659" y="5499890"/>
                  <a:pt x="676683" y="5499890"/>
                </a:cubicBezTo>
                <a:lnTo>
                  <a:pt x="678503" y="5498620"/>
                </a:lnTo>
                <a:lnTo>
                  <a:pt x="656245" y="5488360"/>
                </a:lnTo>
                <a:cubicBezTo>
                  <a:pt x="644980" y="5476971"/>
                  <a:pt x="629961" y="5473175"/>
                  <a:pt x="618697" y="5484564"/>
                </a:cubicBezTo>
                <a:cubicBezTo>
                  <a:pt x="603678" y="5495953"/>
                  <a:pt x="584905" y="5499750"/>
                  <a:pt x="566131" y="5495953"/>
                </a:cubicBezTo>
                <a:cubicBezTo>
                  <a:pt x="558622" y="5495953"/>
                  <a:pt x="547358" y="5495953"/>
                  <a:pt x="536093" y="5495953"/>
                </a:cubicBezTo>
                <a:cubicBezTo>
                  <a:pt x="528584" y="5495953"/>
                  <a:pt x="524829" y="5495953"/>
                  <a:pt x="521074" y="5492157"/>
                </a:cubicBezTo>
                <a:cubicBezTo>
                  <a:pt x="509810" y="5480767"/>
                  <a:pt x="494791" y="5484564"/>
                  <a:pt x="479772" y="5484564"/>
                </a:cubicBezTo>
                <a:cubicBezTo>
                  <a:pt x="476018" y="5484564"/>
                  <a:pt x="468508" y="5488360"/>
                  <a:pt x="464754" y="5480767"/>
                </a:cubicBezTo>
                <a:cubicBezTo>
                  <a:pt x="445980" y="5461785"/>
                  <a:pt x="427206" y="5442803"/>
                  <a:pt x="423452" y="5416228"/>
                </a:cubicBezTo>
                <a:cubicBezTo>
                  <a:pt x="419697" y="5397245"/>
                  <a:pt x="419697" y="5370670"/>
                  <a:pt x="389659" y="5370670"/>
                </a:cubicBezTo>
                <a:cubicBezTo>
                  <a:pt x="378394" y="5370670"/>
                  <a:pt x="367130" y="5359281"/>
                  <a:pt x="367130" y="5347891"/>
                </a:cubicBezTo>
                <a:cubicBezTo>
                  <a:pt x="363376" y="5336502"/>
                  <a:pt x="359621" y="5328909"/>
                  <a:pt x="352111" y="5317519"/>
                </a:cubicBezTo>
                <a:cubicBezTo>
                  <a:pt x="352111" y="5313723"/>
                  <a:pt x="352111" y="5309927"/>
                  <a:pt x="352111" y="5309927"/>
                </a:cubicBezTo>
                <a:cubicBezTo>
                  <a:pt x="370885" y="5290944"/>
                  <a:pt x="385904" y="5271962"/>
                  <a:pt x="408432" y="5271962"/>
                </a:cubicBezTo>
                <a:cubicBezTo>
                  <a:pt x="476018" y="5271962"/>
                  <a:pt x="539848" y="5271962"/>
                  <a:pt x="603678" y="5271962"/>
                </a:cubicBezTo>
                <a:cubicBezTo>
                  <a:pt x="607433" y="5271962"/>
                  <a:pt x="618697" y="5279555"/>
                  <a:pt x="618697" y="5264369"/>
                </a:cubicBezTo>
                <a:cubicBezTo>
                  <a:pt x="618697" y="5256776"/>
                  <a:pt x="607433" y="5260572"/>
                  <a:pt x="603678" y="5260572"/>
                </a:cubicBezTo>
                <a:cubicBezTo>
                  <a:pt x="588659" y="5260572"/>
                  <a:pt x="573641" y="5260572"/>
                  <a:pt x="558622" y="5249183"/>
                </a:cubicBezTo>
                <a:cubicBezTo>
                  <a:pt x="524829" y="5215015"/>
                  <a:pt x="479772" y="5203626"/>
                  <a:pt x="430961" y="5199829"/>
                </a:cubicBezTo>
                <a:cubicBezTo>
                  <a:pt x="408432" y="5199829"/>
                  <a:pt x="382149" y="5203626"/>
                  <a:pt x="355866" y="5196033"/>
                </a:cubicBezTo>
                <a:cubicBezTo>
                  <a:pt x="340847" y="5188440"/>
                  <a:pt x="322074" y="5192236"/>
                  <a:pt x="307055" y="5196033"/>
                </a:cubicBezTo>
                <a:cubicBezTo>
                  <a:pt x="292036" y="5196033"/>
                  <a:pt x="277017" y="5184643"/>
                  <a:pt x="261998" y="5188440"/>
                </a:cubicBezTo>
                <a:cubicBezTo>
                  <a:pt x="254489" y="5188440"/>
                  <a:pt x="239470" y="5196033"/>
                  <a:pt x="243224" y="5180847"/>
                </a:cubicBezTo>
                <a:cubicBezTo>
                  <a:pt x="243224" y="5169457"/>
                  <a:pt x="254489" y="5177050"/>
                  <a:pt x="261998" y="5173254"/>
                </a:cubicBezTo>
                <a:cubicBezTo>
                  <a:pt x="307055" y="5169457"/>
                  <a:pt x="348357" y="5180847"/>
                  <a:pt x="393413" y="5180847"/>
                </a:cubicBezTo>
                <a:cubicBezTo>
                  <a:pt x="415942" y="5180847"/>
                  <a:pt x="427206" y="5161864"/>
                  <a:pt x="449735" y="5158068"/>
                </a:cubicBezTo>
                <a:cubicBezTo>
                  <a:pt x="449735" y="5158068"/>
                  <a:pt x="449735" y="5154271"/>
                  <a:pt x="449735" y="5150475"/>
                </a:cubicBezTo>
                <a:cubicBezTo>
                  <a:pt x="449735" y="5146679"/>
                  <a:pt x="453489" y="5139086"/>
                  <a:pt x="445980" y="5135289"/>
                </a:cubicBezTo>
                <a:cubicBezTo>
                  <a:pt x="434716" y="5135289"/>
                  <a:pt x="423452" y="5135289"/>
                  <a:pt x="412187" y="5135289"/>
                </a:cubicBezTo>
                <a:cubicBezTo>
                  <a:pt x="400923" y="5135289"/>
                  <a:pt x="397168" y="5127696"/>
                  <a:pt x="389659" y="5127696"/>
                </a:cubicBezTo>
                <a:cubicBezTo>
                  <a:pt x="385904" y="5127696"/>
                  <a:pt x="385904" y="5123900"/>
                  <a:pt x="385904" y="5120103"/>
                </a:cubicBezTo>
                <a:cubicBezTo>
                  <a:pt x="385904" y="5116307"/>
                  <a:pt x="389659" y="5116307"/>
                  <a:pt x="393413" y="5116307"/>
                </a:cubicBezTo>
                <a:cubicBezTo>
                  <a:pt x="404678" y="5116307"/>
                  <a:pt x="415942" y="5116307"/>
                  <a:pt x="427206" y="5116307"/>
                </a:cubicBezTo>
                <a:cubicBezTo>
                  <a:pt x="430961" y="5116307"/>
                  <a:pt x="438471" y="5116307"/>
                  <a:pt x="438471" y="5108714"/>
                </a:cubicBezTo>
                <a:cubicBezTo>
                  <a:pt x="438471" y="5104917"/>
                  <a:pt x="430961" y="5104917"/>
                  <a:pt x="430961" y="5101121"/>
                </a:cubicBezTo>
                <a:cubicBezTo>
                  <a:pt x="415942" y="5089732"/>
                  <a:pt x="400923" y="5082139"/>
                  <a:pt x="385904" y="5082139"/>
                </a:cubicBezTo>
                <a:cubicBezTo>
                  <a:pt x="359621" y="5082139"/>
                  <a:pt x="340847" y="5063156"/>
                  <a:pt x="314564" y="5066953"/>
                </a:cubicBezTo>
                <a:cubicBezTo>
                  <a:pt x="314564" y="5066953"/>
                  <a:pt x="314564" y="5063156"/>
                  <a:pt x="314564" y="5063156"/>
                </a:cubicBezTo>
                <a:cubicBezTo>
                  <a:pt x="314564" y="5059360"/>
                  <a:pt x="314564" y="5059360"/>
                  <a:pt x="314564" y="5055563"/>
                </a:cubicBezTo>
                <a:cubicBezTo>
                  <a:pt x="318319" y="5055563"/>
                  <a:pt x="325828" y="5055563"/>
                  <a:pt x="329583" y="5055563"/>
                </a:cubicBezTo>
                <a:cubicBezTo>
                  <a:pt x="344602" y="5051767"/>
                  <a:pt x="344602" y="5047970"/>
                  <a:pt x="340847" y="5032785"/>
                </a:cubicBezTo>
                <a:cubicBezTo>
                  <a:pt x="337093" y="5028988"/>
                  <a:pt x="337093" y="5025192"/>
                  <a:pt x="344602" y="5021395"/>
                </a:cubicBezTo>
                <a:cubicBezTo>
                  <a:pt x="355866" y="5017599"/>
                  <a:pt x="367130" y="5017599"/>
                  <a:pt x="378394" y="5010006"/>
                </a:cubicBezTo>
                <a:cubicBezTo>
                  <a:pt x="367130" y="5010006"/>
                  <a:pt x="359621" y="5010006"/>
                  <a:pt x="352111" y="5010006"/>
                </a:cubicBezTo>
                <a:cubicBezTo>
                  <a:pt x="344602" y="5010006"/>
                  <a:pt x="344602" y="5002413"/>
                  <a:pt x="348357" y="4998616"/>
                </a:cubicBezTo>
                <a:cubicBezTo>
                  <a:pt x="348357" y="4994820"/>
                  <a:pt x="355866" y="4994820"/>
                  <a:pt x="348357" y="4991023"/>
                </a:cubicBezTo>
                <a:cubicBezTo>
                  <a:pt x="348357" y="4991023"/>
                  <a:pt x="344602" y="4987227"/>
                  <a:pt x="344602" y="4991023"/>
                </a:cubicBezTo>
                <a:cubicBezTo>
                  <a:pt x="333338" y="4998616"/>
                  <a:pt x="318319" y="4994820"/>
                  <a:pt x="307055" y="4994820"/>
                </a:cubicBezTo>
                <a:cubicBezTo>
                  <a:pt x="303300" y="4994820"/>
                  <a:pt x="299545" y="4994820"/>
                  <a:pt x="299545" y="4991023"/>
                </a:cubicBezTo>
                <a:cubicBezTo>
                  <a:pt x="299545" y="4987227"/>
                  <a:pt x="299545" y="4987227"/>
                  <a:pt x="303300" y="4983431"/>
                </a:cubicBezTo>
                <a:cubicBezTo>
                  <a:pt x="310809" y="4975838"/>
                  <a:pt x="322074" y="4975838"/>
                  <a:pt x="325828" y="4968245"/>
                </a:cubicBezTo>
                <a:cubicBezTo>
                  <a:pt x="329583" y="4960652"/>
                  <a:pt x="337093" y="4956855"/>
                  <a:pt x="329583" y="4949262"/>
                </a:cubicBezTo>
                <a:cubicBezTo>
                  <a:pt x="325828" y="4945466"/>
                  <a:pt x="325828" y="4937873"/>
                  <a:pt x="322074" y="4937873"/>
                </a:cubicBezTo>
                <a:cubicBezTo>
                  <a:pt x="314564" y="4937873"/>
                  <a:pt x="307055" y="4934076"/>
                  <a:pt x="303300" y="4937873"/>
                </a:cubicBezTo>
                <a:cubicBezTo>
                  <a:pt x="288281" y="4945466"/>
                  <a:pt x="273262" y="4949262"/>
                  <a:pt x="258243" y="4953059"/>
                </a:cubicBezTo>
                <a:cubicBezTo>
                  <a:pt x="246979" y="4960652"/>
                  <a:pt x="246979" y="4956855"/>
                  <a:pt x="239470" y="4945466"/>
                </a:cubicBezTo>
                <a:cubicBezTo>
                  <a:pt x="239470" y="4937873"/>
                  <a:pt x="235715" y="4926484"/>
                  <a:pt x="228206" y="4922687"/>
                </a:cubicBezTo>
                <a:cubicBezTo>
                  <a:pt x="216941" y="4922687"/>
                  <a:pt x="209432" y="4915094"/>
                  <a:pt x="194413" y="4915094"/>
                </a:cubicBezTo>
                <a:cubicBezTo>
                  <a:pt x="186904" y="4918891"/>
                  <a:pt x="175639" y="4915094"/>
                  <a:pt x="164375" y="4918891"/>
                </a:cubicBezTo>
                <a:cubicBezTo>
                  <a:pt x="156866" y="4918891"/>
                  <a:pt x="156866" y="4911298"/>
                  <a:pt x="156866" y="4907501"/>
                </a:cubicBezTo>
                <a:cubicBezTo>
                  <a:pt x="156866" y="4899908"/>
                  <a:pt x="160620" y="4896112"/>
                  <a:pt x="164375" y="4896112"/>
                </a:cubicBezTo>
                <a:cubicBezTo>
                  <a:pt x="171885" y="4896112"/>
                  <a:pt x="171885" y="4899908"/>
                  <a:pt x="175639" y="4899908"/>
                </a:cubicBezTo>
                <a:cubicBezTo>
                  <a:pt x="194413" y="4907501"/>
                  <a:pt x="209432" y="4903705"/>
                  <a:pt x="220696" y="4888519"/>
                </a:cubicBezTo>
                <a:cubicBezTo>
                  <a:pt x="224451" y="4880926"/>
                  <a:pt x="216941" y="4873333"/>
                  <a:pt x="224451" y="4865740"/>
                </a:cubicBezTo>
                <a:cubicBezTo>
                  <a:pt x="235715" y="4865740"/>
                  <a:pt x="246979" y="4865740"/>
                  <a:pt x="258243" y="4865740"/>
                </a:cubicBezTo>
                <a:cubicBezTo>
                  <a:pt x="265753" y="4861944"/>
                  <a:pt x="277017" y="4869537"/>
                  <a:pt x="288281" y="4861944"/>
                </a:cubicBezTo>
                <a:cubicBezTo>
                  <a:pt x="299545" y="4850554"/>
                  <a:pt x="303300" y="4865740"/>
                  <a:pt x="314564" y="4865740"/>
                </a:cubicBezTo>
                <a:cubicBezTo>
                  <a:pt x="348357" y="4861944"/>
                  <a:pt x="378394" y="4873333"/>
                  <a:pt x="408432" y="4869537"/>
                </a:cubicBezTo>
                <a:cubicBezTo>
                  <a:pt x="423452" y="4869537"/>
                  <a:pt x="434716" y="4869537"/>
                  <a:pt x="449735" y="4869537"/>
                </a:cubicBezTo>
                <a:cubicBezTo>
                  <a:pt x="472263" y="4869537"/>
                  <a:pt x="491037" y="4869537"/>
                  <a:pt x="513565" y="4888519"/>
                </a:cubicBezTo>
                <a:cubicBezTo>
                  <a:pt x="517320" y="4884722"/>
                  <a:pt x="517320" y="4877129"/>
                  <a:pt x="521074" y="4877129"/>
                </a:cubicBezTo>
                <a:cubicBezTo>
                  <a:pt x="536093" y="4858147"/>
                  <a:pt x="539848" y="4858147"/>
                  <a:pt x="562376" y="4873333"/>
                </a:cubicBezTo>
                <a:cubicBezTo>
                  <a:pt x="569886" y="4880926"/>
                  <a:pt x="581150" y="4888519"/>
                  <a:pt x="592414" y="4888519"/>
                </a:cubicBezTo>
                <a:cubicBezTo>
                  <a:pt x="603678" y="4892315"/>
                  <a:pt x="611188" y="4899908"/>
                  <a:pt x="618697" y="4896112"/>
                </a:cubicBezTo>
                <a:cubicBezTo>
                  <a:pt x="637471" y="4888519"/>
                  <a:pt x="659999" y="4888519"/>
                  <a:pt x="671263" y="4865740"/>
                </a:cubicBezTo>
                <a:cubicBezTo>
                  <a:pt x="678773" y="4854351"/>
                  <a:pt x="690037" y="4846758"/>
                  <a:pt x="701301" y="4850554"/>
                </a:cubicBezTo>
                <a:cubicBezTo>
                  <a:pt x="708811" y="4858147"/>
                  <a:pt x="716320" y="4858147"/>
                  <a:pt x="723830" y="4858147"/>
                </a:cubicBezTo>
                <a:cubicBezTo>
                  <a:pt x="735094" y="4858147"/>
                  <a:pt x="742603" y="4861944"/>
                  <a:pt x="742603" y="4869537"/>
                </a:cubicBezTo>
                <a:cubicBezTo>
                  <a:pt x="746358" y="4877129"/>
                  <a:pt x="750113" y="4880926"/>
                  <a:pt x="750113" y="4888519"/>
                </a:cubicBezTo>
                <a:cubicBezTo>
                  <a:pt x="757622" y="4903705"/>
                  <a:pt x="772641" y="4899908"/>
                  <a:pt x="780150" y="4888519"/>
                </a:cubicBezTo>
                <a:cubicBezTo>
                  <a:pt x="783905" y="4880926"/>
                  <a:pt x="787660" y="4869537"/>
                  <a:pt x="795169" y="4869537"/>
                </a:cubicBezTo>
                <a:lnTo>
                  <a:pt x="802294" y="4870566"/>
                </a:lnTo>
                <a:lnTo>
                  <a:pt x="834077" y="4868245"/>
                </a:lnTo>
                <a:cubicBezTo>
                  <a:pt x="849100" y="4868245"/>
                  <a:pt x="864124" y="4868245"/>
                  <a:pt x="879147" y="4868245"/>
                </a:cubicBezTo>
                <a:lnTo>
                  <a:pt x="881239" y="4868150"/>
                </a:lnTo>
                <a:lnTo>
                  <a:pt x="889037" y="4854351"/>
                </a:lnTo>
                <a:lnTo>
                  <a:pt x="889298" y="4853737"/>
                </a:lnTo>
                <a:lnTo>
                  <a:pt x="856612" y="4852203"/>
                </a:lnTo>
                <a:cubicBezTo>
                  <a:pt x="852856" y="4850969"/>
                  <a:pt x="849100" y="4850969"/>
                  <a:pt x="849100" y="4850969"/>
                </a:cubicBezTo>
                <a:cubicBezTo>
                  <a:pt x="826565" y="4854671"/>
                  <a:pt x="807786" y="4852203"/>
                  <a:pt x="785251" y="4853437"/>
                </a:cubicBezTo>
                <a:cubicBezTo>
                  <a:pt x="777739" y="4853437"/>
                  <a:pt x="766472" y="4852203"/>
                  <a:pt x="755204" y="4854671"/>
                </a:cubicBezTo>
                <a:cubicBezTo>
                  <a:pt x="747692" y="4855905"/>
                  <a:pt x="740181" y="4854671"/>
                  <a:pt x="736425" y="4850969"/>
                </a:cubicBezTo>
                <a:cubicBezTo>
                  <a:pt x="728913" y="4846033"/>
                  <a:pt x="728913" y="4844799"/>
                  <a:pt x="743936" y="4843565"/>
                </a:cubicBezTo>
                <a:cubicBezTo>
                  <a:pt x="758960" y="4842331"/>
                  <a:pt x="762716" y="4838629"/>
                  <a:pt x="777739" y="4839863"/>
                </a:cubicBezTo>
                <a:cubicBezTo>
                  <a:pt x="789007" y="4841097"/>
                  <a:pt x="800274" y="4839863"/>
                  <a:pt x="811542" y="4839863"/>
                </a:cubicBezTo>
                <a:cubicBezTo>
                  <a:pt x="815298" y="4839863"/>
                  <a:pt x="819054" y="4839863"/>
                  <a:pt x="826565" y="4838629"/>
                </a:cubicBezTo>
                <a:cubicBezTo>
                  <a:pt x="811542" y="4838629"/>
                  <a:pt x="800274" y="4837395"/>
                  <a:pt x="789007" y="4837395"/>
                </a:cubicBezTo>
                <a:cubicBezTo>
                  <a:pt x="789007" y="4834927"/>
                  <a:pt x="785251" y="4832459"/>
                  <a:pt x="796518" y="4828757"/>
                </a:cubicBezTo>
                <a:cubicBezTo>
                  <a:pt x="800274" y="4826289"/>
                  <a:pt x="807786" y="4826289"/>
                  <a:pt x="819054" y="4826289"/>
                </a:cubicBezTo>
                <a:cubicBezTo>
                  <a:pt x="822809" y="4826289"/>
                  <a:pt x="826565" y="4825055"/>
                  <a:pt x="822809" y="4822587"/>
                </a:cubicBezTo>
                <a:cubicBezTo>
                  <a:pt x="819054" y="4822587"/>
                  <a:pt x="819054" y="4821353"/>
                  <a:pt x="815298" y="4821353"/>
                </a:cubicBezTo>
                <a:cubicBezTo>
                  <a:pt x="796518" y="4821353"/>
                  <a:pt x="777739" y="4818885"/>
                  <a:pt x="762716" y="4822587"/>
                </a:cubicBezTo>
                <a:cubicBezTo>
                  <a:pt x="751448" y="4825055"/>
                  <a:pt x="736425" y="4825055"/>
                  <a:pt x="728913" y="4822587"/>
                </a:cubicBezTo>
                <a:cubicBezTo>
                  <a:pt x="721401" y="4818885"/>
                  <a:pt x="710134" y="4818885"/>
                  <a:pt x="695110" y="4818885"/>
                </a:cubicBezTo>
                <a:cubicBezTo>
                  <a:pt x="683843" y="4818885"/>
                  <a:pt x="672575" y="4818885"/>
                  <a:pt x="672575" y="4812715"/>
                </a:cubicBezTo>
                <a:cubicBezTo>
                  <a:pt x="672575" y="4810247"/>
                  <a:pt x="661308" y="4810247"/>
                  <a:pt x="653796" y="4809013"/>
                </a:cubicBezTo>
                <a:cubicBezTo>
                  <a:pt x="646284" y="4809013"/>
                  <a:pt x="638772" y="4809013"/>
                  <a:pt x="635017" y="4809013"/>
                </a:cubicBezTo>
                <a:cubicBezTo>
                  <a:pt x="619993" y="4809013"/>
                  <a:pt x="616237" y="4806545"/>
                  <a:pt x="627505" y="4802843"/>
                </a:cubicBezTo>
                <a:cubicBezTo>
                  <a:pt x="631261" y="4800375"/>
                  <a:pt x="635017" y="4796673"/>
                  <a:pt x="646284" y="4797907"/>
                </a:cubicBezTo>
                <a:cubicBezTo>
                  <a:pt x="661308" y="4799141"/>
                  <a:pt x="676331" y="4799141"/>
                  <a:pt x="691354" y="4797907"/>
                </a:cubicBezTo>
                <a:cubicBezTo>
                  <a:pt x="710134" y="4796673"/>
                  <a:pt x="725157" y="4797907"/>
                  <a:pt x="740181" y="4797907"/>
                </a:cubicBezTo>
                <a:cubicBezTo>
                  <a:pt x="755204" y="4797907"/>
                  <a:pt x="766472" y="4795439"/>
                  <a:pt x="781495" y="4795439"/>
                </a:cubicBezTo>
                <a:cubicBezTo>
                  <a:pt x="792763" y="4795439"/>
                  <a:pt x="796518" y="4791737"/>
                  <a:pt x="796518" y="4785567"/>
                </a:cubicBezTo>
                <a:cubicBezTo>
                  <a:pt x="792763" y="4783098"/>
                  <a:pt x="807786" y="4778162"/>
                  <a:pt x="815298" y="4779396"/>
                </a:cubicBezTo>
                <a:cubicBezTo>
                  <a:pt x="830321" y="4779396"/>
                  <a:pt x="841589" y="4776928"/>
                  <a:pt x="856612" y="4780630"/>
                </a:cubicBezTo>
                <a:cubicBezTo>
                  <a:pt x="864124" y="4781864"/>
                  <a:pt x="875391" y="4780630"/>
                  <a:pt x="875391" y="4778162"/>
                </a:cubicBezTo>
                <a:cubicBezTo>
                  <a:pt x="875391" y="4773226"/>
                  <a:pt x="882903" y="4774460"/>
                  <a:pt x="890415" y="4775694"/>
                </a:cubicBezTo>
                <a:cubicBezTo>
                  <a:pt x="912950" y="4776928"/>
                  <a:pt x="912950" y="4776928"/>
                  <a:pt x="935485" y="4775694"/>
                </a:cubicBezTo>
                <a:cubicBezTo>
                  <a:pt x="950509" y="4774460"/>
                  <a:pt x="965532" y="4773226"/>
                  <a:pt x="980555" y="4773226"/>
                </a:cubicBezTo>
                <a:cubicBezTo>
                  <a:pt x="999335" y="4771992"/>
                  <a:pt x="1021870" y="4770758"/>
                  <a:pt x="1040649" y="4770758"/>
                </a:cubicBezTo>
                <a:lnTo>
                  <a:pt x="1047947" y="4770758"/>
                </a:lnTo>
                <a:lnTo>
                  <a:pt x="1047303" y="4770433"/>
                </a:lnTo>
                <a:cubicBezTo>
                  <a:pt x="1047303" y="4769009"/>
                  <a:pt x="1050119" y="4767111"/>
                  <a:pt x="1055751" y="4763314"/>
                </a:cubicBezTo>
                <a:cubicBezTo>
                  <a:pt x="1063260" y="4755721"/>
                  <a:pt x="1063260" y="4755721"/>
                  <a:pt x="1055751" y="4751925"/>
                </a:cubicBezTo>
                <a:cubicBezTo>
                  <a:pt x="1051996" y="4750026"/>
                  <a:pt x="1049180" y="4748128"/>
                  <a:pt x="1047772" y="4745756"/>
                </a:cubicBezTo>
                <a:lnTo>
                  <a:pt x="1048128" y="4738922"/>
                </a:lnTo>
                <a:lnTo>
                  <a:pt x="1009189" y="4744253"/>
                </a:lnTo>
                <a:cubicBezTo>
                  <a:pt x="1005434" y="4748050"/>
                  <a:pt x="1001679" y="4748050"/>
                  <a:pt x="997924" y="4744253"/>
                </a:cubicBezTo>
                <a:cubicBezTo>
                  <a:pt x="967887" y="4732864"/>
                  <a:pt x="937849" y="4740457"/>
                  <a:pt x="907811" y="4736660"/>
                </a:cubicBezTo>
                <a:cubicBezTo>
                  <a:pt x="889037" y="4736660"/>
                  <a:pt x="866509" y="4740457"/>
                  <a:pt x="851490" y="4748050"/>
                </a:cubicBezTo>
                <a:cubicBezTo>
                  <a:pt x="832717" y="4751846"/>
                  <a:pt x="813943" y="4755643"/>
                  <a:pt x="798924" y="4751846"/>
                </a:cubicBezTo>
                <a:cubicBezTo>
                  <a:pt x="783905" y="4744253"/>
                  <a:pt x="765132" y="4748050"/>
                  <a:pt x="750113" y="4740457"/>
                </a:cubicBezTo>
                <a:cubicBezTo>
                  <a:pt x="708811" y="4717678"/>
                  <a:pt x="663754" y="4706289"/>
                  <a:pt x="618697" y="4706289"/>
                </a:cubicBezTo>
                <a:cubicBezTo>
                  <a:pt x="592414" y="4706289"/>
                  <a:pt x="569886" y="4706289"/>
                  <a:pt x="543603" y="4706289"/>
                </a:cubicBezTo>
                <a:cubicBezTo>
                  <a:pt x="539848" y="4706289"/>
                  <a:pt x="532339" y="4710085"/>
                  <a:pt x="528584" y="4702492"/>
                </a:cubicBezTo>
                <a:cubicBezTo>
                  <a:pt x="524829" y="4694899"/>
                  <a:pt x="532339" y="4687306"/>
                  <a:pt x="536093" y="4687306"/>
                </a:cubicBezTo>
                <a:cubicBezTo>
                  <a:pt x="551112" y="4683510"/>
                  <a:pt x="562376" y="4675917"/>
                  <a:pt x="577395" y="4672120"/>
                </a:cubicBezTo>
                <a:cubicBezTo>
                  <a:pt x="596169" y="4668324"/>
                  <a:pt x="614943" y="4668324"/>
                  <a:pt x="633716" y="4656935"/>
                </a:cubicBezTo>
                <a:cubicBezTo>
                  <a:pt x="626207" y="4653138"/>
                  <a:pt x="626207" y="4645545"/>
                  <a:pt x="618697" y="4645545"/>
                </a:cubicBezTo>
                <a:cubicBezTo>
                  <a:pt x="603678" y="4645545"/>
                  <a:pt x="592414" y="4634156"/>
                  <a:pt x="581150" y="4630359"/>
                </a:cubicBezTo>
                <a:cubicBezTo>
                  <a:pt x="577395" y="4630359"/>
                  <a:pt x="573641" y="4622766"/>
                  <a:pt x="573641" y="4618970"/>
                </a:cubicBezTo>
                <a:cubicBezTo>
                  <a:pt x="577395" y="4611377"/>
                  <a:pt x="581150" y="4615173"/>
                  <a:pt x="584905" y="4615173"/>
                </a:cubicBezTo>
                <a:cubicBezTo>
                  <a:pt x="588659" y="4615173"/>
                  <a:pt x="592414" y="4615173"/>
                  <a:pt x="599924" y="4615173"/>
                </a:cubicBezTo>
                <a:cubicBezTo>
                  <a:pt x="618697" y="4607580"/>
                  <a:pt x="637471" y="4622766"/>
                  <a:pt x="659999" y="4618970"/>
                </a:cubicBezTo>
                <a:cubicBezTo>
                  <a:pt x="671263" y="4618970"/>
                  <a:pt x="686282" y="4618970"/>
                  <a:pt x="697546" y="4618970"/>
                </a:cubicBezTo>
                <a:cubicBezTo>
                  <a:pt x="708811" y="4622766"/>
                  <a:pt x="716320" y="4611377"/>
                  <a:pt x="731339" y="4611377"/>
                </a:cubicBezTo>
                <a:cubicBezTo>
                  <a:pt x="768886" y="4618970"/>
                  <a:pt x="806433" y="4603784"/>
                  <a:pt x="843981" y="4607580"/>
                </a:cubicBezTo>
                <a:cubicBezTo>
                  <a:pt x="847735" y="4607580"/>
                  <a:pt x="851490" y="4607580"/>
                  <a:pt x="855245" y="4603784"/>
                </a:cubicBezTo>
                <a:cubicBezTo>
                  <a:pt x="859000" y="4599988"/>
                  <a:pt x="862754" y="4599988"/>
                  <a:pt x="862754" y="4599988"/>
                </a:cubicBezTo>
                <a:cubicBezTo>
                  <a:pt x="877773" y="4611377"/>
                  <a:pt x="892792" y="4607580"/>
                  <a:pt x="907811" y="4615173"/>
                </a:cubicBezTo>
                <a:cubicBezTo>
                  <a:pt x="926585" y="4622766"/>
                  <a:pt x="945358" y="4626563"/>
                  <a:pt x="960377" y="4607580"/>
                </a:cubicBezTo>
                <a:cubicBezTo>
                  <a:pt x="964132" y="4607580"/>
                  <a:pt x="964132" y="4607580"/>
                  <a:pt x="967887" y="4607580"/>
                </a:cubicBezTo>
                <a:cubicBezTo>
                  <a:pt x="982905" y="4607580"/>
                  <a:pt x="997924" y="4603784"/>
                  <a:pt x="1009189" y="4607580"/>
                </a:cubicBezTo>
                <a:cubicBezTo>
                  <a:pt x="1027962" y="4607580"/>
                  <a:pt x="1039226" y="4596191"/>
                  <a:pt x="1054245" y="4599988"/>
                </a:cubicBezTo>
                <a:lnTo>
                  <a:pt x="1067911" y="4599988"/>
                </a:lnTo>
                <a:lnTo>
                  <a:pt x="1068423" y="4593422"/>
                </a:lnTo>
                <a:cubicBezTo>
                  <a:pt x="1067954" y="4587728"/>
                  <a:pt x="1065138" y="4582982"/>
                  <a:pt x="1055751" y="4581084"/>
                </a:cubicBezTo>
                <a:cubicBezTo>
                  <a:pt x="1055751" y="4581084"/>
                  <a:pt x="1055751" y="4577287"/>
                  <a:pt x="1055751" y="4573491"/>
                </a:cubicBezTo>
                <a:cubicBezTo>
                  <a:pt x="1059506" y="4569695"/>
                  <a:pt x="1063260" y="4573491"/>
                  <a:pt x="1067015" y="4569695"/>
                </a:cubicBezTo>
                <a:cubicBezTo>
                  <a:pt x="1078279" y="4569695"/>
                  <a:pt x="1093298" y="4573491"/>
                  <a:pt x="1104562" y="4569695"/>
                </a:cubicBezTo>
                <a:cubicBezTo>
                  <a:pt x="1104562" y="4569695"/>
                  <a:pt x="1108317" y="4565898"/>
                  <a:pt x="1108317" y="4562102"/>
                </a:cubicBezTo>
                <a:cubicBezTo>
                  <a:pt x="1104562" y="4562102"/>
                  <a:pt x="1104562" y="4558305"/>
                  <a:pt x="1104562" y="4558305"/>
                </a:cubicBezTo>
                <a:cubicBezTo>
                  <a:pt x="1093298" y="4558305"/>
                  <a:pt x="1078279" y="4558305"/>
                  <a:pt x="1067015" y="4558305"/>
                </a:cubicBezTo>
                <a:cubicBezTo>
                  <a:pt x="1055751" y="4558305"/>
                  <a:pt x="1040732" y="4558305"/>
                  <a:pt x="1029468" y="4558305"/>
                </a:cubicBezTo>
                <a:cubicBezTo>
                  <a:pt x="1021958" y="4558305"/>
                  <a:pt x="1014449" y="4558305"/>
                  <a:pt x="1010694" y="4558305"/>
                </a:cubicBezTo>
                <a:lnTo>
                  <a:pt x="1004133" y="4554159"/>
                </a:lnTo>
                <a:lnTo>
                  <a:pt x="966941" y="4552002"/>
                </a:lnTo>
                <a:cubicBezTo>
                  <a:pt x="959430" y="4552002"/>
                  <a:pt x="948162" y="4550768"/>
                  <a:pt x="940650" y="4552002"/>
                </a:cubicBezTo>
                <a:cubicBezTo>
                  <a:pt x="929383" y="4554470"/>
                  <a:pt x="914359" y="4553236"/>
                  <a:pt x="903092" y="4553236"/>
                </a:cubicBezTo>
                <a:cubicBezTo>
                  <a:pt x="891824" y="4553236"/>
                  <a:pt x="876801" y="4555704"/>
                  <a:pt x="865533" y="4552002"/>
                </a:cubicBezTo>
                <a:cubicBezTo>
                  <a:pt x="858021" y="4549534"/>
                  <a:pt x="854266" y="4553236"/>
                  <a:pt x="846754" y="4553236"/>
                </a:cubicBezTo>
                <a:cubicBezTo>
                  <a:pt x="801683" y="4553236"/>
                  <a:pt x="752857" y="4553236"/>
                  <a:pt x="704031" y="4553236"/>
                </a:cubicBezTo>
                <a:cubicBezTo>
                  <a:pt x="673984" y="4549534"/>
                  <a:pt x="643937" y="4552002"/>
                  <a:pt x="613891" y="4552002"/>
                </a:cubicBezTo>
                <a:cubicBezTo>
                  <a:pt x="606379" y="4552002"/>
                  <a:pt x="598867" y="4550768"/>
                  <a:pt x="595111" y="4548300"/>
                </a:cubicBezTo>
                <a:cubicBezTo>
                  <a:pt x="606379" y="4547066"/>
                  <a:pt x="617646" y="4545832"/>
                  <a:pt x="628914" y="4545832"/>
                </a:cubicBezTo>
                <a:cubicBezTo>
                  <a:pt x="643937" y="4545832"/>
                  <a:pt x="658961" y="4545832"/>
                  <a:pt x="673984" y="4545832"/>
                </a:cubicBezTo>
                <a:cubicBezTo>
                  <a:pt x="681496" y="4545832"/>
                  <a:pt x="696519" y="4545832"/>
                  <a:pt x="692764" y="4540896"/>
                </a:cubicBezTo>
                <a:cubicBezTo>
                  <a:pt x="692764" y="4538428"/>
                  <a:pt x="700275" y="4538428"/>
                  <a:pt x="704031" y="4538428"/>
                </a:cubicBezTo>
                <a:cubicBezTo>
                  <a:pt x="726566" y="4538428"/>
                  <a:pt x="749101" y="4538428"/>
                  <a:pt x="771637" y="4538428"/>
                </a:cubicBezTo>
                <a:cubicBezTo>
                  <a:pt x="775392" y="4538428"/>
                  <a:pt x="779148" y="4538428"/>
                  <a:pt x="782904" y="4538428"/>
                </a:cubicBezTo>
                <a:cubicBezTo>
                  <a:pt x="786660" y="4538428"/>
                  <a:pt x="786660" y="4537194"/>
                  <a:pt x="786660" y="4535960"/>
                </a:cubicBezTo>
                <a:cubicBezTo>
                  <a:pt x="786660" y="4535960"/>
                  <a:pt x="786660" y="4535960"/>
                  <a:pt x="786660" y="4534726"/>
                </a:cubicBezTo>
                <a:cubicBezTo>
                  <a:pt x="786660" y="4534726"/>
                  <a:pt x="782904" y="4534726"/>
                  <a:pt x="782904" y="4534726"/>
                </a:cubicBezTo>
                <a:cubicBezTo>
                  <a:pt x="756613" y="4535960"/>
                  <a:pt x="730322" y="4533492"/>
                  <a:pt x="704031" y="4532258"/>
                </a:cubicBezTo>
                <a:cubicBezTo>
                  <a:pt x="685252" y="4532258"/>
                  <a:pt x="670228" y="4532258"/>
                  <a:pt x="651449" y="4529790"/>
                </a:cubicBezTo>
                <a:cubicBezTo>
                  <a:pt x="647693" y="4528556"/>
                  <a:pt x="643937" y="4528556"/>
                  <a:pt x="643937" y="4528556"/>
                </a:cubicBezTo>
                <a:cubicBezTo>
                  <a:pt x="621402" y="4532258"/>
                  <a:pt x="602623" y="4529790"/>
                  <a:pt x="580088" y="4531024"/>
                </a:cubicBezTo>
                <a:cubicBezTo>
                  <a:pt x="572576" y="4531024"/>
                  <a:pt x="561309" y="4529790"/>
                  <a:pt x="550041" y="4532258"/>
                </a:cubicBezTo>
                <a:cubicBezTo>
                  <a:pt x="542529" y="4533492"/>
                  <a:pt x="535018" y="4532258"/>
                  <a:pt x="531262" y="4528556"/>
                </a:cubicBezTo>
                <a:cubicBezTo>
                  <a:pt x="523750" y="4523620"/>
                  <a:pt x="523750" y="4522386"/>
                  <a:pt x="538773" y="4521152"/>
                </a:cubicBezTo>
                <a:cubicBezTo>
                  <a:pt x="553797" y="4519918"/>
                  <a:pt x="557553" y="4516216"/>
                  <a:pt x="572576" y="4517450"/>
                </a:cubicBezTo>
                <a:cubicBezTo>
                  <a:pt x="583844" y="4518684"/>
                  <a:pt x="595111" y="4517450"/>
                  <a:pt x="606379" y="4517450"/>
                </a:cubicBezTo>
                <a:cubicBezTo>
                  <a:pt x="610135" y="4517450"/>
                  <a:pt x="613891" y="4517450"/>
                  <a:pt x="621402" y="4516216"/>
                </a:cubicBezTo>
                <a:cubicBezTo>
                  <a:pt x="606379" y="4516216"/>
                  <a:pt x="595111" y="4514982"/>
                  <a:pt x="583844" y="4514982"/>
                </a:cubicBezTo>
                <a:cubicBezTo>
                  <a:pt x="583844" y="4512514"/>
                  <a:pt x="580088" y="4510046"/>
                  <a:pt x="591355" y="4506344"/>
                </a:cubicBezTo>
                <a:cubicBezTo>
                  <a:pt x="595111" y="4503876"/>
                  <a:pt x="602623" y="4503876"/>
                  <a:pt x="613891" y="4503876"/>
                </a:cubicBezTo>
                <a:cubicBezTo>
                  <a:pt x="617646" y="4503876"/>
                  <a:pt x="621402" y="4502642"/>
                  <a:pt x="617646" y="4500174"/>
                </a:cubicBezTo>
                <a:cubicBezTo>
                  <a:pt x="613891" y="4500174"/>
                  <a:pt x="613891" y="4498940"/>
                  <a:pt x="610135" y="4498940"/>
                </a:cubicBezTo>
                <a:cubicBezTo>
                  <a:pt x="591355" y="4498940"/>
                  <a:pt x="572576" y="4496472"/>
                  <a:pt x="557553" y="4500174"/>
                </a:cubicBezTo>
                <a:cubicBezTo>
                  <a:pt x="546285" y="4502642"/>
                  <a:pt x="531262" y="4502642"/>
                  <a:pt x="523750" y="4500174"/>
                </a:cubicBezTo>
                <a:cubicBezTo>
                  <a:pt x="516238" y="4496472"/>
                  <a:pt x="504971" y="4496472"/>
                  <a:pt x="489947" y="4496472"/>
                </a:cubicBezTo>
                <a:cubicBezTo>
                  <a:pt x="478680" y="4496472"/>
                  <a:pt x="467412" y="4496472"/>
                  <a:pt x="467412" y="4490302"/>
                </a:cubicBezTo>
                <a:cubicBezTo>
                  <a:pt x="467412" y="4487834"/>
                  <a:pt x="456145" y="4487834"/>
                  <a:pt x="448633" y="4486600"/>
                </a:cubicBezTo>
                <a:cubicBezTo>
                  <a:pt x="441121" y="4486600"/>
                  <a:pt x="433609" y="4486600"/>
                  <a:pt x="429854" y="4486600"/>
                </a:cubicBezTo>
                <a:cubicBezTo>
                  <a:pt x="414830" y="4486600"/>
                  <a:pt x="411074" y="4484132"/>
                  <a:pt x="422342" y="4480430"/>
                </a:cubicBezTo>
                <a:cubicBezTo>
                  <a:pt x="426098" y="4477962"/>
                  <a:pt x="429854" y="4474260"/>
                  <a:pt x="441121" y="4475494"/>
                </a:cubicBezTo>
                <a:cubicBezTo>
                  <a:pt x="456145" y="4476728"/>
                  <a:pt x="471168" y="4476728"/>
                  <a:pt x="486191" y="4475494"/>
                </a:cubicBezTo>
                <a:cubicBezTo>
                  <a:pt x="504971" y="4474260"/>
                  <a:pt x="519994" y="4475494"/>
                  <a:pt x="535018" y="4475494"/>
                </a:cubicBezTo>
                <a:cubicBezTo>
                  <a:pt x="550041" y="4475494"/>
                  <a:pt x="561309" y="4473026"/>
                  <a:pt x="576332" y="4473026"/>
                </a:cubicBezTo>
                <a:cubicBezTo>
                  <a:pt x="587600" y="4473026"/>
                  <a:pt x="591355" y="4469324"/>
                  <a:pt x="591355" y="4463154"/>
                </a:cubicBezTo>
                <a:cubicBezTo>
                  <a:pt x="587600" y="4460685"/>
                  <a:pt x="602623" y="4455749"/>
                  <a:pt x="610135" y="4456983"/>
                </a:cubicBezTo>
                <a:cubicBezTo>
                  <a:pt x="625158" y="4456983"/>
                  <a:pt x="636426" y="4454515"/>
                  <a:pt x="651449" y="4458217"/>
                </a:cubicBezTo>
                <a:cubicBezTo>
                  <a:pt x="658961" y="4459451"/>
                  <a:pt x="670228" y="4458217"/>
                  <a:pt x="670228" y="4455749"/>
                </a:cubicBezTo>
                <a:cubicBezTo>
                  <a:pt x="670228" y="4450813"/>
                  <a:pt x="677740" y="4452047"/>
                  <a:pt x="685252" y="4453281"/>
                </a:cubicBezTo>
                <a:cubicBezTo>
                  <a:pt x="707787" y="4454515"/>
                  <a:pt x="707787" y="4454515"/>
                  <a:pt x="730322" y="4453281"/>
                </a:cubicBezTo>
                <a:cubicBezTo>
                  <a:pt x="745346" y="4452047"/>
                  <a:pt x="760369" y="4450813"/>
                  <a:pt x="775392" y="4450813"/>
                </a:cubicBezTo>
                <a:cubicBezTo>
                  <a:pt x="794172" y="4449579"/>
                  <a:pt x="816707" y="4448345"/>
                  <a:pt x="835486" y="4448345"/>
                </a:cubicBezTo>
                <a:cubicBezTo>
                  <a:pt x="839242" y="4448345"/>
                  <a:pt x="839242" y="4448345"/>
                  <a:pt x="842998" y="4448345"/>
                </a:cubicBezTo>
                <a:cubicBezTo>
                  <a:pt x="846754" y="4448345"/>
                  <a:pt x="842998" y="4444643"/>
                  <a:pt x="850510" y="4444643"/>
                </a:cubicBezTo>
                <a:cubicBezTo>
                  <a:pt x="858021" y="4445877"/>
                  <a:pt x="861777" y="4447111"/>
                  <a:pt x="865533" y="4447111"/>
                </a:cubicBezTo>
                <a:cubicBezTo>
                  <a:pt x="876801" y="4447111"/>
                  <a:pt x="884312" y="4444643"/>
                  <a:pt x="891824" y="4444643"/>
                </a:cubicBezTo>
                <a:cubicBezTo>
                  <a:pt x="903092" y="4444643"/>
                  <a:pt x="910603" y="4445877"/>
                  <a:pt x="918115" y="4444643"/>
                </a:cubicBezTo>
                <a:cubicBezTo>
                  <a:pt x="925627" y="4443409"/>
                  <a:pt x="929383" y="4443409"/>
                  <a:pt x="936894" y="4443409"/>
                </a:cubicBezTo>
                <a:lnTo>
                  <a:pt x="937384" y="4443382"/>
                </a:lnTo>
                <a:lnTo>
                  <a:pt x="939354" y="4440615"/>
                </a:lnTo>
                <a:cubicBezTo>
                  <a:pt x="946864" y="4433022"/>
                  <a:pt x="961883" y="4429225"/>
                  <a:pt x="969392" y="4414039"/>
                </a:cubicBezTo>
                <a:lnTo>
                  <a:pt x="962015" y="4412998"/>
                </a:lnTo>
                <a:lnTo>
                  <a:pt x="916615" y="4411985"/>
                </a:lnTo>
                <a:cubicBezTo>
                  <a:pt x="871558" y="4404392"/>
                  <a:pt x="826502" y="4408189"/>
                  <a:pt x="781445" y="4404392"/>
                </a:cubicBezTo>
                <a:cubicBezTo>
                  <a:pt x="773935" y="4404392"/>
                  <a:pt x="770181" y="4408189"/>
                  <a:pt x="766426" y="4400596"/>
                </a:cubicBezTo>
                <a:cubicBezTo>
                  <a:pt x="766426" y="4393003"/>
                  <a:pt x="773935" y="4385410"/>
                  <a:pt x="777690" y="4385410"/>
                </a:cubicBezTo>
                <a:cubicBezTo>
                  <a:pt x="788954" y="4385410"/>
                  <a:pt x="800218" y="4381614"/>
                  <a:pt x="811483" y="4389206"/>
                </a:cubicBezTo>
                <a:cubicBezTo>
                  <a:pt x="830256" y="4396799"/>
                  <a:pt x="852785" y="4389206"/>
                  <a:pt x="871558" y="4393003"/>
                </a:cubicBezTo>
                <a:cubicBezTo>
                  <a:pt x="882822" y="4381614"/>
                  <a:pt x="894087" y="4385410"/>
                  <a:pt x="901596" y="4385410"/>
                </a:cubicBezTo>
                <a:cubicBezTo>
                  <a:pt x="916615" y="4385410"/>
                  <a:pt x="927879" y="4385410"/>
                  <a:pt x="931634" y="4370224"/>
                </a:cubicBezTo>
                <a:cubicBezTo>
                  <a:pt x="931634" y="4362631"/>
                  <a:pt x="939143" y="4358835"/>
                  <a:pt x="942898" y="4355038"/>
                </a:cubicBezTo>
                <a:cubicBezTo>
                  <a:pt x="939143" y="4347445"/>
                  <a:pt x="927879" y="4355038"/>
                  <a:pt x="924124" y="4351242"/>
                </a:cubicBezTo>
                <a:cubicBezTo>
                  <a:pt x="886577" y="4351242"/>
                  <a:pt x="852785" y="4351242"/>
                  <a:pt x="818992" y="4351242"/>
                </a:cubicBezTo>
                <a:cubicBezTo>
                  <a:pt x="796464" y="4351242"/>
                  <a:pt x="777690" y="4355038"/>
                  <a:pt x="755162" y="4347445"/>
                </a:cubicBezTo>
                <a:cubicBezTo>
                  <a:pt x="740143" y="4339852"/>
                  <a:pt x="725124" y="4336056"/>
                  <a:pt x="706350" y="4339852"/>
                </a:cubicBezTo>
                <a:cubicBezTo>
                  <a:pt x="698841" y="4339852"/>
                  <a:pt x="695086" y="4336056"/>
                  <a:pt x="691331" y="4332260"/>
                </a:cubicBezTo>
                <a:cubicBezTo>
                  <a:pt x="687577" y="4328463"/>
                  <a:pt x="687577" y="4324667"/>
                  <a:pt x="691331" y="4320870"/>
                </a:cubicBezTo>
                <a:cubicBezTo>
                  <a:pt x="698841" y="4313277"/>
                  <a:pt x="702596" y="4305684"/>
                  <a:pt x="717615" y="4305684"/>
                </a:cubicBezTo>
                <a:cubicBezTo>
                  <a:pt x="728879" y="4309481"/>
                  <a:pt x="740143" y="4305684"/>
                  <a:pt x="758917" y="4305684"/>
                </a:cubicBezTo>
                <a:cubicBezTo>
                  <a:pt x="743898" y="4298091"/>
                  <a:pt x="736388" y="4301888"/>
                  <a:pt x="725124" y="4301888"/>
                </a:cubicBezTo>
                <a:cubicBezTo>
                  <a:pt x="698841" y="4298091"/>
                  <a:pt x="672558" y="4298091"/>
                  <a:pt x="646275" y="4301888"/>
                </a:cubicBezTo>
                <a:cubicBezTo>
                  <a:pt x="638765" y="4301888"/>
                  <a:pt x="635011" y="4294295"/>
                  <a:pt x="635011" y="4290498"/>
                </a:cubicBezTo>
                <a:cubicBezTo>
                  <a:pt x="635011" y="4282905"/>
                  <a:pt x="638765" y="4279109"/>
                  <a:pt x="646275" y="4279109"/>
                </a:cubicBezTo>
                <a:cubicBezTo>
                  <a:pt x="657539" y="4279109"/>
                  <a:pt x="672558" y="4282905"/>
                  <a:pt x="680067" y="4279109"/>
                </a:cubicBezTo>
                <a:cubicBezTo>
                  <a:pt x="691331" y="4271516"/>
                  <a:pt x="702596" y="4279109"/>
                  <a:pt x="713860" y="4267720"/>
                </a:cubicBezTo>
                <a:cubicBezTo>
                  <a:pt x="717615" y="4263923"/>
                  <a:pt x="732633" y="4267720"/>
                  <a:pt x="740143" y="4267720"/>
                </a:cubicBezTo>
                <a:cubicBezTo>
                  <a:pt x="736388" y="4256330"/>
                  <a:pt x="728879" y="4260127"/>
                  <a:pt x="725124" y="4260127"/>
                </a:cubicBezTo>
                <a:cubicBezTo>
                  <a:pt x="691331" y="4260127"/>
                  <a:pt x="661294" y="4260127"/>
                  <a:pt x="631256" y="4260127"/>
                </a:cubicBezTo>
                <a:cubicBezTo>
                  <a:pt x="623746" y="4260127"/>
                  <a:pt x="616237" y="4263923"/>
                  <a:pt x="616237" y="4256330"/>
                </a:cubicBezTo>
                <a:cubicBezTo>
                  <a:pt x="616237" y="4244941"/>
                  <a:pt x="623746" y="4244941"/>
                  <a:pt x="627501" y="4248737"/>
                </a:cubicBezTo>
                <a:cubicBezTo>
                  <a:pt x="650030" y="4248737"/>
                  <a:pt x="668803" y="4237348"/>
                  <a:pt x="687577" y="4233551"/>
                </a:cubicBezTo>
                <a:cubicBezTo>
                  <a:pt x="668803" y="4233551"/>
                  <a:pt x="650030" y="4233551"/>
                  <a:pt x="631256" y="4233551"/>
                </a:cubicBezTo>
                <a:cubicBezTo>
                  <a:pt x="627501" y="4233551"/>
                  <a:pt x="623746" y="4233551"/>
                  <a:pt x="623746" y="4225959"/>
                </a:cubicBezTo>
                <a:cubicBezTo>
                  <a:pt x="623746" y="4222162"/>
                  <a:pt x="623746" y="4214569"/>
                  <a:pt x="627501" y="4214569"/>
                </a:cubicBezTo>
                <a:cubicBezTo>
                  <a:pt x="635011" y="4218366"/>
                  <a:pt x="638765" y="4203180"/>
                  <a:pt x="646275" y="4206976"/>
                </a:cubicBezTo>
                <a:cubicBezTo>
                  <a:pt x="650030" y="4210773"/>
                  <a:pt x="657539" y="4206976"/>
                  <a:pt x="661294" y="4206976"/>
                </a:cubicBezTo>
                <a:cubicBezTo>
                  <a:pt x="695086" y="4210773"/>
                  <a:pt x="728879" y="4203180"/>
                  <a:pt x="758917" y="4199383"/>
                </a:cubicBezTo>
                <a:cubicBezTo>
                  <a:pt x="755162" y="4191790"/>
                  <a:pt x="747652" y="4191790"/>
                  <a:pt x="743898" y="4195587"/>
                </a:cubicBezTo>
                <a:cubicBezTo>
                  <a:pt x="728879" y="4199383"/>
                  <a:pt x="713860" y="4184197"/>
                  <a:pt x="695086" y="4191790"/>
                </a:cubicBezTo>
                <a:cubicBezTo>
                  <a:pt x="680067" y="4199383"/>
                  <a:pt x="661294" y="4195587"/>
                  <a:pt x="646275" y="4195587"/>
                </a:cubicBezTo>
                <a:cubicBezTo>
                  <a:pt x="638765" y="4195587"/>
                  <a:pt x="635011" y="4195587"/>
                  <a:pt x="627501" y="4195587"/>
                </a:cubicBezTo>
                <a:cubicBezTo>
                  <a:pt x="623746" y="4191790"/>
                  <a:pt x="623746" y="4187994"/>
                  <a:pt x="623746" y="4184197"/>
                </a:cubicBezTo>
                <a:cubicBezTo>
                  <a:pt x="627501" y="4180401"/>
                  <a:pt x="631256" y="4172808"/>
                  <a:pt x="638765" y="4172808"/>
                </a:cubicBezTo>
                <a:cubicBezTo>
                  <a:pt x="650030" y="4176605"/>
                  <a:pt x="661294" y="4176605"/>
                  <a:pt x="672558" y="4176605"/>
                </a:cubicBezTo>
                <a:cubicBezTo>
                  <a:pt x="687577" y="4176605"/>
                  <a:pt x="702596" y="4176605"/>
                  <a:pt x="717615" y="4176605"/>
                </a:cubicBezTo>
                <a:cubicBezTo>
                  <a:pt x="728879" y="4161419"/>
                  <a:pt x="747652" y="4176605"/>
                  <a:pt x="758917" y="4161419"/>
                </a:cubicBezTo>
                <a:cubicBezTo>
                  <a:pt x="773935" y="4165215"/>
                  <a:pt x="785200" y="4153826"/>
                  <a:pt x="800218" y="4153826"/>
                </a:cubicBezTo>
                <a:lnTo>
                  <a:pt x="809465" y="4150086"/>
                </a:lnTo>
                <a:lnTo>
                  <a:pt x="800845" y="4140133"/>
                </a:lnTo>
                <a:cubicBezTo>
                  <a:pt x="798567" y="4137888"/>
                  <a:pt x="796288" y="4135643"/>
                  <a:pt x="794165" y="4134644"/>
                </a:cubicBezTo>
                <a:lnTo>
                  <a:pt x="778765" y="4127251"/>
                </a:lnTo>
                <a:lnTo>
                  <a:pt x="726257" y="4127251"/>
                </a:lnTo>
                <a:lnTo>
                  <a:pt x="719484" y="4128774"/>
                </a:lnTo>
                <a:cubicBezTo>
                  <a:pt x="702547" y="4137205"/>
                  <a:pt x="690273" y="4134941"/>
                  <a:pt x="686754" y="4122736"/>
                </a:cubicBezTo>
                <a:cubicBezTo>
                  <a:pt x="684011" y="4116756"/>
                  <a:pt x="683235" y="4110531"/>
                  <a:pt x="684428" y="4104060"/>
                </a:cubicBezTo>
                <a:cubicBezTo>
                  <a:pt x="688161" y="4085895"/>
                  <a:pt x="713126" y="4077728"/>
                  <a:pt x="734203" y="4086482"/>
                </a:cubicBezTo>
                <a:lnTo>
                  <a:pt x="769840" y="4092631"/>
                </a:lnTo>
                <a:lnTo>
                  <a:pt x="778630" y="4081693"/>
                </a:lnTo>
                <a:cubicBezTo>
                  <a:pt x="784262" y="4078846"/>
                  <a:pt x="790832" y="4077896"/>
                  <a:pt x="796464" y="4077896"/>
                </a:cubicBezTo>
                <a:cubicBezTo>
                  <a:pt x="800218" y="4074100"/>
                  <a:pt x="807728" y="4074100"/>
                  <a:pt x="815237" y="4074100"/>
                </a:cubicBezTo>
                <a:cubicBezTo>
                  <a:pt x="807728" y="4074100"/>
                  <a:pt x="815237" y="4074100"/>
                  <a:pt x="811483" y="4070304"/>
                </a:cubicBezTo>
                <a:cubicBezTo>
                  <a:pt x="758917" y="4070304"/>
                  <a:pt x="710105" y="4070304"/>
                  <a:pt x="661294" y="4070304"/>
                </a:cubicBezTo>
                <a:cubicBezTo>
                  <a:pt x="657539" y="4070304"/>
                  <a:pt x="657539" y="4066507"/>
                  <a:pt x="657539" y="4066507"/>
                </a:cubicBezTo>
                <a:cubicBezTo>
                  <a:pt x="665048" y="4055118"/>
                  <a:pt x="683822" y="4058914"/>
                  <a:pt x="695086" y="4055118"/>
                </a:cubicBezTo>
                <a:cubicBezTo>
                  <a:pt x="687577" y="4039932"/>
                  <a:pt x="672558" y="4036135"/>
                  <a:pt x="665048" y="4028542"/>
                </a:cubicBezTo>
                <a:cubicBezTo>
                  <a:pt x="653784" y="4017153"/>
                  <a:pt x="653784" y="4017153"/>
                  <a:pt x="665048" y="4001967"/>
                </a:cubicBezTo>
                <a:cubicBezTo>
                  <a:pt x="668803" y="4001967"/>
                  <a:pt x="668803" y="4001967"/>
                  <a:pt x="668803" y="4001967"/>
                </a:cubicBezTo>
                <a:cubicBezTo>
                  <a:pt x="668803" y="3998171"/>
                  <a:pt x="672558" y="3990578"/>
                  <a:pt x="668803" y="3990578"/>
                </a:cubicBezTo>
                <a:cubicBezTo>
                  <a:pt x="650030" y="3986781"/>
                  <a:pt x="661294" y="3982985"/>
                  <a:pt x="665048" y="3975392"/>
                </a:cubicBezTo>
                <a:cubicBezTo>
                  <a:pt x="672558" y="3967799"/>
                  <a:pt x="672558" y="3967799"/>
                  <a:pt x="661294" y="3964003"/>
                </a:cubicBezTo>
                <a:cubicBezTo>
                  <a:pt x="653784" y="3964003"/>
                  <a:pt x="650030" y="3964003"/>
                  <a:pt x="650030" y="3956410"/>
                </a:cubicBezTo>
                <a:cubicBezTo>
                  <a:pt x="650030" y="3948817"/>
                  <a:pt x="650030" y="3945020"/>
                  <a:pt x="661294" y="3945020"/>
                </a:cubicBezTo>
                <a:cubicBezTo>
                  <a:pt x="676313" y="3941224"/>
                  <a:pt x="691331" y="3933631"/>
                  <a:pt x="706350" y="3929834"/>
                </a:cubicBezTo>
                <a:cubicBezTo>
                  <a:pt x="717615" y="3926038"/>
                  <a:pt x="725124" y="3918445"/>
                  <a:pt x="736388" y="3910852"/>
                </a:cubicBezTo>
                <a:cubicBezTo>
                  <a:pt x="740143" y="3910852"/>
                  <a:pt x="747652" y="3910852"/>
                  <a:pt x="755162" y="3910852"/>
                </a:cubicBezTo>
                <a:cubicBezTo>
                  <a:pt x="766426" y="3910852"/>
                  <a:pt x="781445" y="3910852"/>
                  <a:pt x="792709" y="3910852"/>
                </a:cubicBezTo>
                <a:cubicBezTo>
                  <a:pt x="803973" y="3910852"/>
                  <a:pt x="818992" y="3910852"/>
                  <a:pt x="830256" y="3910852"/>
                </a:cubicBezTo>
                <a:cubicBezTo>
                  <a:pt x="830256" y="3910852"/>
                  <a:pt x="830256" y="3907056"/>
                  <a:pt x="834011" y="3907056"/>
                </a:cubicBezTo>
                <a:cubicBezTo>
                  <a:pt x="834011" y="3903259"/>
                  <a:pt x="830256" y="3899463"/>
                  <a:pt x="830256" y="3899463"/>
                </a:cubicBezTo>
                <a:lnTo>
                  <a:pt x="815982" y="3898380"/>
                </a:lnTo>
                <a:lnTo>
                  <a:pt x="767600" y="3905316"/>
                </a:lnTo>
                <a:cubicBezTo>
                  <a:pt x="750197" y="3910012"/>
                  <a:pt x="743983" y="3908258"/>
                  <a:pt x="742587" y="3897053"/>
                </a:cubicBezTo>
                <a:cubicBezTo>
                  <a:pt x="742122" y="3893317"/>
                  <a:pt x="741656" y="3889582"/>
                  <a:pt x="739378" y="3887337"/>
                </a:cubicBezTo>
                <a:cubicBezTo>
                  <a:pt x="710536" y="3864379"/>
                  <a:pt x="681849" y="3842666"/>
                  <a:pt x="627935" y="3843059"/>
                </a:cubicBezTo>
                <a:cubicBezTo>
                  <a:pt x="615971" y="3843285"/>
                  <a:pt x="617474" y="3839305"/>
                  <a:pt x="620790" y="3833834"/>
                </a:cubicBezTo>
                <a:cubicBezTo>
                  <a:pt x="622448" y="3831099"/>
                  <a:pt x="626074" y="3828119"/>
                  <a:pt x="629700" y="3825139"/>
                </a:cubicBezTo>
                <a:cubicBezTo>
                  <a:pt x="636952" y="3819178"/>
                  <a:pt x="644360" y="3814463"/>
                  <a:pt x="635557" y="3807973"/>
                </a:cubicBezTo>
                <a:cubicBezTo>
                  <a:pt x="628722" y="3801238"/>
                  <a:pt x="619502" y="3807444"/>
                  <a:pt x="609816" y="3809915"/>
                </a:cubicBezTo>
                <a:cubicBezTo>
                  <a:pt x="590600" y="3816101"/>
                  <a:pt x="569416" y="3822533"/>
                  <a:pt x="552741" y="3817024"/>
                </a:cubicBezTo>
                <a:cubicBezTo>
                  <a:pt x="531975" y="3810760"/>
                  <a:pt x="522599" y="3815721"/>
                  <a:pt x="510063" y="3827397"/>
                </a:cubicBezTo>
                <a:cubicBezTo>
                  <a:pt x="506437" y="3830377"/>
                  <a:pt x="502811" y="3833357"/>
                  <a:pt x="497062" y="3835338"/>
                </a:cubicBezTo>
                <a:cubicBezTo>
                  <a:pt x="491623" y="3839808"/>
                  <a:pt x="485873" y="3841789"/>
                  <a:pt x="477381" y="3837789"/>
                </a:cubicBezTo>
                <a:cubicBezTo>
                  <a:pt x="471011" y="3834790"/>
                  <a:pt x="470391" y="3829810"/>
                  <a:pt x="475830" y="3825339"/>
                </a:cubicBezTo>
                <a:cubicBezTo>
                  <a:pt x="481114" y="3819624"/>
                  <a:pt x="482462" y="3814399"/>
                  <a:pt x="489869" y="3809683"/>
                </a:cubicBezTo>
                <a:cubicBezTo>
                  <a:pt x="493650" y="3807948"/>
                  <a:pt x="497431" y="3806212"/>
                  <a:pt x="494998" y="3802722"/>
                </a:cubicBezTo>
                <a:cubicBezTo>
                  <a:pt x="492720" y="3800478"/>
                  <a:pt x="486970" y="3802458"/>
                  <a:pt x="483034" y="3802948"/>
                </a:cubicBezTo>
                <a:cubicBezTo>
                  <a:pt x="477130" y="3803684"/>
                  <a:pt x="473194" y="3804174"/>
                  <a:pt x="469568" y="3807154"/>
                </a:cubicBezTo>
                <a:cubicBezTo>
                  <a:pt x="465942" y="3810135"/>
                  <a:pt x="462005" y="3810625"/>
                  <a:pt x="457759" y="3808625"/>
                </a:cubicBezTo>
                <a:cubicBezTo>
                  <a:pt x="434404" y="3797627"/>
                  <a:pt x="408043" y="3794588"/>
                  <a:pt x="378676" y="3799510"/>
                </a:cubicBezTo>
                <a:cubicBezTo>
                  <a:pt x="365054" y="3802471"/>
                  <a:pt x="351278" y="3804187"/>
                  <a:pt x="337346" y="3804658"/>
                </a:cubicBezTo>
                <a:cubicBezTo>
                  <a:pt x="329473" y="3805639"/>
                  <a:pt x="317665" y="3807110"/>
                  <a:pt x="312953" y="3801375"/>
                </a:cubicBezTo>
                <a:cubicBezTo>
                  <a:pt x="310365" y="3796640"/>
                  <a:pt x="319740" y="3791679"/>
                  <a:pt x="325179" y="3787209"/>
                </a:cubicBezTo>
                <a:cubicBezTo>
                  <a:pt x="328805" y="3784228"/>
                  <a:pt x="332586" y="3782493"/>
                  <a:pt x="336213" y="3779513"/>
                </a:cubicBezTo>
                <a:cubicBezTo>
                  <a:pt x="339839" y="3776533"/>
                  <a:pt x="349369" y="3772817"/>
                  <a:pt x="344812" y="3768327"/>
                </a:cubicBezTo>
                <a:cubicBezTo>
                  <a:pt x="342224" y="3763592"/>
                  <a:pt x="332384" y="3764818"/>
                  <a:pt x="324666" y="3767043"/>
                </a:cubicBezTo>
                <a:cubicBezTo>
                  <a:pt x="306953" y="3769250"/>
                  <a:pt x="292866" y="3768476"/>
                  <a:pt x="274533" y="3765702"/>
                </a:cubicBezTo>
                <a:cubicBezTo>
                  <a:pt x="233620" y="3758154"/>
                  <a:pt x="212746" y="3767076"/>
                  <a:pt x="200103" y="3793937"/>
                </a:cubicBezTo>
                <a:cubicBezTo>
                  <a:pt x="195439" y="3804633"/>
                  <a:pt x="186219" y="3810839"/>
                  <a:pt x="170319" y="3811555"/>
                </a:cubicBezTo>
                <a:cubicBezTo>
                  <a:pt x="167373" y="3787899"/>
                  <a:pt x="164581" y="3765489"/>
                  <a:pt x="161635" y="3741834"/>
                </a:cubicBezTo>
                <a:cubicBezTo>
                  <a:pt x="189033" y="3737157"/>
                  <a:pt x="194162" y="3730196"/>
                  <a:pt x="184894" y="3719972"/>
                </a:cubicBezTo>
                <a:cubicBezTo>
                  <a:pt x="182461" y="3716482"/>
                  <a:pt x="174278" y="3714973"/>
                  <a:pt x="177749" y="3710747"/>
                </a:cubicBezTo>
                <a:cubicBezTo>
                  <a:pt x="183188" y="3706277"/>
                  <a:pt x="191216" y="3706541"/>
                  <a:pt x="197275" y="3707051"/>
                </a:cubicBezTo>
                <a:cubicBezTo>
                  <a:pt x="203180" y="3706315"/>
                  <a:pt x="207271" y="3707070"/>
                  <a:pt x="211362" y="3707825"/>
                </a:cubicBezTo>
                <a:cubicBezTo>
                  <a:pt x="223481" y="3708844"/>
                  <a:pt x="229230" y="3706864"/>
                  <a:pt x="230113" y="3697903"/>
                </a:cubicBezTo>
                <a:cubicBezTo>
                  <a:pt x="231461" y="3692678"/>
                  <a:pt x="236435" y="3684473"/>
                  <a:pt x="246740" y="3686982"/>
                </a:cubicBezTo>
                <a:cubicBezTo>
                  <a:pt x="260982" y="3689001"/>
                  <a:pt x="274759" y="3687285"/>
                  <a:pt x="288691" y="3686814"/>
                </a:cubicBezTo>
                <a:cubicBezTo>
                  <a:pt x="300655" y="3686588"/>
                  <a:pt x="314741" y="3687362"/>
                  <a:pt x="328208" y="3683156"/>
                </a:cubicBezTo>
                <a:cubicBezTo>
                  <a:pt x="339707" y="3679196"/>
                  <a:pt x="353173" y="3674990"/>
                  <a:pt x="341782" y="3663765"/>
                </a:cubicBezTo>
                <a:cubicBezTo>
                  <a:pt x="337380" y="3660520"/>
                  <a:pt x="341007" y="3657540"/>
                  <a:pt x="348724" y="3655315"/>
                </a:cubicBezTo>
                <a:cubicBezTo>
                  <a:pt x="378246" y="3651637"/>
                  <a:pt x="388706" y="3655392"/>
                  <a:pt x="393001" y="3673822"/>
                </a:cubicBezTo>
                <a:cubicBezTo>
                  <a:pt x="393776" y="3680047"/>
                  <a:pt x="396364" y="3684782"/>
                  <a:pt x="404547" y="3686291"/>
                </a:cubicBezTo>
                <a:cubicBezTo>
                  <a:pt x="418789" y="3688310"/>
                  <a:pt x="432876" y="3689084"/>
                  <a:pt x="448311" y="3684633"/>
                </a:cubicBezTo>
                <a:cubicBezTo>
                  <a:pt x="452247" y="3684143"/>
                  <a:pt x="453595" y="3678918"/>
                  <a:pt x="451317" y="3676673"/>
                </a:cubicBezTo>
                <a:cubicBezTo>
                  <a:pt x="450852" y="3672938"/>
                  <a:pt x="450231" y="3667958"/>
                  <a:pt x="453857" y="3664978"/>
                </a:cubicBezTo>
                <a:cubicBezTo>
                  <a:pt x="459296" y="3660507"/>
                  <a:pt x="466083" y="3650811"/>
                  <a:pt x="472918" y="3657546"/>
                </a:cubicBezTo>
                <a:cubicBezTo>
                  <a:pt x="490369" y="3669280"/>
                  <a:pt x="510050" y="3666829"/>
                  <a:pt x="531699" y="3664132"/>
                </a:cubicBezTo>
                <a:cubicBezTo>
                  <a:pt x="543663" y="3663906"/>
                  <a:pt x="555627" y="3663681"/>
                  <a:pt x="566242" y="3668680"/>
                </a:cubicBezTo>
                <a:cubicBezTo>
                  <a:pt x="606428" y="3686433"/>
                  <a:pt x="635794" y="3681510"/>
                  <a:pt x="659936" y="3650688"/>
                </a:cubicBezTo>
                <a:cubicBezTo>
                  <a:pt x="666878" y="3642238"/>
                  <a:pt x="676409" y="3638522"/>
                  <a:pt x="687180" y="3644766"/>
                </a:cubicBezTo>
                <a:cubicBezTo>
                  <a:pt x="712658" y="3656765"/>
                  <a:pt x="742800" y="3658068"/>
                  <a:pt x="774444" y="3655391"/>
                </a:cubicBezTo>
                <a:cubicBezTo>
                  <a:pt x="790344" y="3654675"/>
                  <a:pt x="805934" y="3651468"/>
                  <a:pt x="823802" y="3650507"/>
                </a:cubicBezTo>
                <a:lnTo>
                  <a:pt x="835030" y="3648931"/>
                </a:lnTo>
                <a:lnTo>
                  <a:pt x="826502" y="3645099"/>
                </a:lnTo>
                <a:cubicBezTo>
                  <a:pt x="830257" y="3640354"/>
                  <a:pt x="834481" y="3637506"/>
                  <a:pt x="838998" y="3635846"/>
                </a:cubicBezTo>
                <a:lnTo>
                  <a:pt x="845211" y="3634915"/>
                </a:lnTo>
                <a:lnTo>
                  <a:pt x="839170" y="3634605"/>
                </a:lnTo>
                <a:cubicBezTo>
                  <a:pt x="827903" y="3634605"/>
                  <a:pt x="812880" y="3642312"/>
                  <a:pt x="801612" y="3630752"/>
                </a:cubicBezTo>
                <a:cubicBezTo>
                  <a:pt x="794100" y="3623045"/>
                  <a:pt x="790344" y="3634605"/>
                  <a:pt x="782832" y="3634605"/>
                </a:cubicBezTo>
                <a:cubicBezTo>
                  <a:pt x="737762" y="3634605"/>
                  <a:pt x="688936" y="3634605"/>
                  <a:pt x="640110" y="3634605"/>
                </a:cubicBezTo>
                <a:cubicBezTo>
                  <a:pt x="610063" y="3623045"/>
                  <a:pt x="580016" y="3630752"/>
                  <a:pt x="549969" y="3630752"/>
                </a:cubicBezTo>
                <a:cubicBezTo>
                  <a:pt x="542457" y="3630752"/>
                  <a:pt x="534946" y="3626898"/>
                  <a:pt x="531190" y="3619192"/>
                </a:cubicBezTo>
                <a:cubicBezTo>
                  <a:pt x="542457" y="3615338"/>
                  <a:pt x="553725" y="3611485"/>
                  <a:pt x="564993" y="3611485"/>
                </a:cubicBezTo>
                <a:cubicBezTo>
                  <a:pt x="580016" y="3611485"/>
                  <a:pt x="595040" y="3611485"/>
                  <a:pt x="610063" y="3611485"/>
                </a:cubicBezTo>
                <a:cubicBezTo>
                  <a:pt x="617575" y="3611485"/>
                  <a:pt x="632598" y="3611485"/>
                  <a:pt x="628842" y="3596071"/>
                </a:cubicBezTo>
                <a:cubicBezTo>
                  <a:pt x="628842" y="3588364"/>
                  <a:pt x="636354" y="3588364"/>
                  <a:pt x="640110" y="3588364"/>
                </a:cubicBezTo>
                <a:cubicBezTo>
                  <a:pt x="662645" y="3588364"/>
                  <a:pt x="685180" y="3588364"/>
                  <a:pt x="707715" y="3588364"/>
                </a:cubicBezTo>
                <a:cubicBezTo>
                  <a:pt x="711471" y="3588364"/>
                  <a:pt x="715227" y="3588364"/>
                  <a:pt x="718983" y="3588364"/>
                </a:cubicBezTo>
                <a:cubicBezTo>
                  <a:pt x="722739" y="3588364"/>
                  <a:pt x="722739" y="3584511"/>
                  <a:pt x="722739" y="3580657"/>
                </a:cubicBezTo>
                <a:cubicBezTo>
                  <a:pt x="722739" y="3580657"/>
                  <a:pt x="722739" y="3580657"/>
                  <a:pt x="722739" y="3576804"/>
                </a:cubicBezTo>
                <a:cubicBezTo>
                  <a:pt x="722739" y="3576804"/>
                  <a:pt x="718983" y="3576804"/>
                  <a:pt x="718983" y="3576804"/>
                </a:cubicBezTo>
                <a:cubicBezTo>
                  <a:pt x="692692" y="3580657"/>
                  <a:pt x="666401" y="3572951"/>
                  <a:pt x="640110" y="3569097"/>
                </a:cubicBezTo>
                <a:cubicBezTo>
                  <a:pt x="621331" y="3569097"/>
                  <a:pt x="606307" y="3569097"/>
                  <a:pt x="587528" y="3561390"/>
                </a:cubicBezTo>
                <a:cubicBezTo>
                  <a:pt x="583772" y="3557537"/>
                  <a:pt x="580016" y="3557537"/>
                  <a:pt x="580016" y="3557537"/>
                </a:cubicBezTo>
                <a:cubicBezTo>
                  <a:pt x="557481" y="3569097"/>
                  <a:pt x="538702" y="3561390"/>
                  <a:pt x="516167" y="3565244"/>
                </a:cubicBezTo>
                <a:cubicBezTo>
                  <a:pt x="508655" y="3565244"/>
                  <a:pt x="497387" y="3561390"/>
                  <a:pt x="486120" y="3569097"/>
                </a:cubicBezTo>
                <a:cubicBezTo>
                  <a:pt x="478608" y="3572951"/>
                  <a:pt x="471096" y="3569097"/>
                  <a:pt x="467340" y="3557537"/>
                </a:cubicBezTo>
                <a:cubicBezTo>
                  <a:pt x="459829" y="3542123"/>
                  <a:pt x="459829" y="3538270"/>
                  <a:pt x="474852" y="3534416"/>
                </a:cubicBezTo>
                <a:cubicBezTo>
                  <a:pt x="489875" y="3530563"/>
                  <a:pt x="493632" y="3519003"/>
                  <a:pt x="508655" y="3522856"/>
                </a:cubicBezTo>
                <a:cubicBezTo>
                  <a:pt x="519923" y="3526710"/>
                  <a:pt x="531190" y="3522856"/>
                  <a:pt x="542457" y="3522856"/>
                </a:cubicBezTo>
                <a:cubicBezTo>
                  <a:pt x="546213" y="3522856"/>
                  <a:pt x="549969" y="3522856"/>
                  <a:pt x="557481" y="3519003"/>
                </a:cubicBezTo>
                <a:cubicBezTo>
                  <a:pt x="542457" y="3519003"/>
                  <a:pt x="531190" y="3515149"/>
                  <a:pt x="519923" y="3515149"/>
                </a:cubicBezTo>
                <a:cubicBezTo>
                  <a:pt x="519923" y="3507442"/>
                  <a:pt x="516167" y="3499736"/>
                  <a:pt x="527434" y="3488175"/>
                </a:cubicBezTo>
                <a:cubicBezTo>
                  <a:pt x="531190" y="3480469"/>
                  <a:pt x="538702" y="3480469"/>
                  <a:pt x="549969" y="3480469"/>
                </a:cubicBezTo>
                <a:cubicBezTo>
                  <a:pt x="553725" y="3480469"/>
                  <a:pt x="557481" y="3476615"/>
                  <a:pt x="553725" y="3468908"/>
                </a:cubicBezTo>
                <a:cubicBezTo>
                  <a:pt x="549969" y="3468908"/>
                  <a:pt x="549969" y="3465055"/>
                  <a:pt x="546213" y="3465055"/>
                </a:cubicBezTo>
                <a:cubicBezTo>
                  <a:pt x="527434" y="3465055"/>
                  <a:pt x="508655" y="3457348"/>
                  <a:pt x="493632" y="3468908"/>
                </a:cubicBezTo>
                <a:cubicBezTo>
                  <a:pt x="482364" y="3476615"/>
                  <a:pt x="467340" y="3476615"/>
                  <a:pt x="459829" y="3468908"/>
                </a:cubicBezTo>
                <a:cubicBezTo>
                  <a:pt x="452317" y="3457348"/>
                  <a:pt x="441049" y="3457348"/>
                  <a:pt x="426026" y="3457348"/>
                </a:cubicBezTo>
                <a:cubicBezTo>
                  <a:pt x="414759" y="3457348"/>
                  <a:pt x="403491" y="3457348"/>
                  <a:pt x="403491" y="3438081"/>
                </a:cubicBezTo>
                <a:cubicBezTo>
                  <a:pt x="403491" y="3430374"/>
                  <a:pt x="392223" y="3430374"/>
                  <a:pt x="384711" y="3426520"/>
                </a:cubicBezTo>
                <a:cubicBezTo>
                  <a:pt x="377200" y="3426520"/>
                  <a:pt x="369688" y="3426520"/>
                  <a:pt x="365932" y="3426520"/>
                </a:cubicBezTo>
                <a:cubicBezTo>
                  <a:pt x="350909" y="3426520"/>
                  <a:pt x="347153" y="3418815"/>
                  <a:pt x="358421" y="3407253"/>
                </a:cubicBezTo>
                <a:cubicBezTo>
                  <a:pt x="362176" y="3399548"/>
                  <a:pt x="365932" y="3387986"/>
                  <a:pt x="377200" y="3391841"/>
                </a:cubicBezTo>
                <a:cubicBezTo>
                  <a:pt x="392223" y="3395695"/>
                  <a:pt x="407247" y="3395695"/>
                  <a:pt x="422270" y="3391841"/>
                </a:cubicBezTo>
                <a:cubicBezTo>
                  <a:pt x="441049" y="3387986"/>
                  <a:pt x="456073" y="3391841"/>
                  <a:pt x="471096" y="3391841"/>
                </a:cubicBezTo>
                <a:cubicBezTo>
                  <a:pt x="486120" y="3391841"/>
                  <a:pt x="497387" y="3384133"/>
                  <a:pt x="512411" y="3384133"/>
                </a:cubicBezTo>
                <a:cubicBezTo>
                  <a:pt x="523678" y="3384133"/>
                  <a:pt x="527434" y="3372573"/>
                  <a:pt x="527434" y="3353306"/>
                </a:cubicBezTo>
                <a:cubicBezTo>
                  <a:pt x="523678" y="3345600"/>
                  <a:pt x="538702" y="3330186"/>
                  <a:pt x="546213" y="3334038"/>
                </a:cubicBezTo>
                <a:cubicBezTo>
                  <a:pt x="561237" y="3334038"/>
                  <a:pt x="572505" y="3326333"/>
                  <a:pt x="587528" y="3337893"/>
                </a:cubicBezTo>
                <a:cubicBezTo>
                  <a:pt x="595040" y="3341746"/>
                  <a:pt x="606307" y="3337893"/>
                  <a:pt x="606307" y="3330186"/>
                </a:cubicBezTo>
                <a:cubicBezTo>
                  <a:pt x="606307" y="3314771"/>
                  <a:pt x="613819" y="3318626"/>
                  <a:pt x="621331" y="3322479"/>
                </a:cubicBezTo>
                <a:cubicBezTo>
                  <a:pt x="643866" y="3326333"/>
                  <a:pt x="643866" y="3326333"/>
                  <a:pt x="666401" y="3322479"/>
                </a:cubicBezTo>
                <a:cubicBezTo>
                  <a:pt x="681424" y="3318626"/>
                  <a:pt x="696448" y="3314771"/>
                  <a:pt x="711471" y="3314771"/>
                </a:cubicBezTo>
                <a:cubicBezTo>
                  <a:pt x="730251" y="3310918"/>
                  <a:pt x="752786" y="3307066"/>
                  <a:pt x="771565" y="3307066"/>
                </a:cubicBezTo>
                <a:cubicBezTo>
                  <a:pt x="775321" y="3307066"/>
                  <a:pt x="775321" y="3307066"/>
                  <a:pt x="779077" y="3307066"/>
                </a:cubicBezTo>
                <a:cubicBezTo>
                  <a:pt x="782832" y="3307066"/>
                  <a:pt x="779077" y="3295505"/>
                  <a:pt x="786588" y="3295505"/>
                </a:cubicBezTo>
                <a:cubicBezTo>
                  <a:pt x="794100" y="3299358"/>
                  <a:pt x="797856" y="3303212"/>
                  <a:pt x="801612" y="3303212"/>
                </a:cubicBezTo>
                <a:cubicBezTo>
                  <a:pt x="812880" y="3303212"/>
                  <a:pt x="820391" y="3295505"/>
                  <a:pt x="827903" y="3295505"/>
                </a:cubicBezTo>
                <a:cubicBezTo>
                  <a:pt x="839170" y="3295505"/>
                  <a:pt x="846682" y="3299358"/>
                  <a:pt x="854194" y="3295505"/>
                </a:cubicBezTo>
                <a:cubicBezTo>
                  <a:pt x="861705" y="3291652"/>
                  <a:pt x="865461" y="3291652"/>
                  <a:pt x="872973" y="3291652"/>
                </a:cubicBezTo>
                <a:cubicBezTo>
                  <a:pt x="887996" y="3291652"/>
                  <a:pt x="903020" y="3283945"/>
                  <a:pt x="918043" y="3283945"/>
                </a:cubicBezTo>
                <a:cubicBezTo>
                  <a:pt x="921799" y="3276238"/>
                  <a:pt x="933067" y="3280091"/>
                  <a:pt x="940578" y="3280091"/>
                </a:cubicBezTo>
                <a:cubicBezTo>
                  <a:pt x="944334" y="3280091"/>
                  <a:pt x="948090" y="3280091"/>
                  <a:pt x="948090" y="3280091"/>
                </a:cubicBezTo>
                <a:cubicBezTo>
                  <a:pt x="974381" y="3280091"/>
                  <a:pt x="1000672" y="3280091"/>
                  <a:pt x="1026964" y="3276238"/>
                </a:cubicBezTo>
                <a:cubicBezTo>
                  <a:pt x="1053255" y="3272385"/>
                  <a:pt x="1075789" y="3272385"/>
                  <a:pt x="1102080" y="3272385"/>
                </a:cubicBezTo>
                <a:cubicBezTo>
                  <a:pt x="1128372" y="3272385"/>
                  <a:pt x="1154662" y="3276238"/>
                  <a:pt x="1177198" y="3272385"/>
                </a:cubicBezTo>
                <a:lnTo>
                  <a:pt x="1193843" y="3270951"/>
                </a:lnTo>
                <a:lnTo>
                  <a:pt x="1190428" y="3270343"/>
                </a:lnTo>
                <a:cubicBezTo>
                  <a:pt x="1187142" y="3270705"/>
                  <a:pt x="1183386" y="3271429"/>
                  <a:pt x="1181508" y="3271429"/>
                </a:cubicBezTo>
                <a:cubicBezTo>
                  <a:pt x="1181508" y="3268531"/>
                  <a:pt x="1177752" y="3265634"/>
                  <a:pt x="1177752" y="3265634"/>
                </a:cubicBezTo>
                <a:cubicBezTo>
                  <a:pt x="1162728" y="3265634"/>
                  <a:pt x="1147705" y="3265634"/>
                  <a:pt x="1128926" y="3265634"/>
                </a:cubicBezTo>
                <a:cubicBezTo>
                  <a:pt x="1128926" y="3265634"/>
                  <a:pt x="1128926" y="3268531"/>
                  <a:pt x="1128926" y="3271429"/>
                </a:cubicBezTo>
                <a:cubicBezTo>
                  <a:pt x="1098878" y="3271429"/>
                  <a:pt x="1065076" y="3271429"/>
                  <a:pt x="1035029" y="3271429"/>
                </a:cubicBezTo>
                <a:cubicBezTo>
                  <a:pt x="1027518" y="3265634"/>
                  <a:pt x="1020006" y="3265634"/>
                  <a:pt x="1012494" y="3271429"/>
                </a:cubicBezTo>
                <a:cubicBezTo>
                  <a:pt x="982447" y="3271429"/>
                  <a:pt x="956156" y="3262735"/>
                  <a:pt x="926109" y="3265634"/>
                </a:cubicBezTo>
                <a:cubicBezTo>
                  <a:pt x="926109" y="3262735"/>
                  <a:pt x="926109" y="3259838"/>
                  <a:pt x="926109" y="3256940"/>
                </a:cubicBezTo>
                <a:cubicBezTo>
                  <a:pt x="926109" y="3254042"/>
                  <a:pt x="926109" y="3254042"/>
                  <a:pt x="922354" y="3254042"/>
                </a:cubicBezTo>
                <a:cubicBezTo>
                  <a:pt x="918598" y="3251144"/>
                  <a:pt x="914842" y="3254042"/>
                  <a:pt x="914842" y="3256940"/>
                </a:cubicBezTo>
                <a:cubicBezTo>
                  <a:pt x="892306" y="3256940"/>
                  <a:pt x="866016" y="3256940"/>
                  <a:pt x="843480" y="3256940"/>
                </a:cubicBezTo>
                <a:cubicBezTo>
                  <a:pt x="839724" y="3259838"/>
                  <a:pt x="828457" y="3254042"/>
                  <a:pt x="828457" y="3262735"/>
                </a:cubicBezTo>
                <a:cubicBezTo>
                  <a:pt x="817190" y="3262735"/>
                  <a:pt x="809678" y="3262735"/>
                  <a:pt x="802166" y="3262735"/>
                </a:cubicBezTo>
                <a:cubicBezTo>
                  <a:pt x="790898" y="3262735"/>
                  <a:pt x="779630" y="3259838"/>
                  <a:pt x="775875" y="3251144"/>
                </a:cubicBezTo>
                <a:cubicBezTo>
                  <a:pt x="772119" y="3248246"/>
                  <a:pt x="768363" y="3248246"/>
                  <a:pt x="764608" y="3248246"/>
                </a:cubicBezTo>
                <a:cubicBezTo>
                  <a:pt x="760852" y="3248246"/>
                  <a:pt x="757096" y="3248246"/>
                  <a:pt x="749584" y="3248246"/>
                </a:cubicBezTo>
                <a:cubicBezTo>
                  <a:pt x="745828" y="3248246"/>
                  <a:pt x="745828" y="3245349"/>
                  <a:pt x="745828" y="3245349"/>
                </a:cubicBezTo>
                <a:cubicBezTo>
                  <a:pt x="745828" y="3242452"/>
                  <a:pt x="745828" y="3239552"/>
                  <a:pt x="749584" y="3239552"/>
                </a:cubicBezTo>
                <a:cubicBezTo>
                  <a:pt x="764608" y="3242452"/>
                  <a:pt x="779630" y="3233757"/>
                  <a:pt x="794654" y="3233757"/>
                </a:cubicBezTo>
                <a:cubicBezTo>
                  <a:pt x="802166" y="3236655"/>
                  <a:pt x="805922" y="3233757"/>
                  <a:pt x="805922" y="3227961"/>
                </a:cubicBezTo>
                <a:cubicBezTo>
                  <a:pt x="817190" y="3225063"/>
                  <a:pt x="824701" y="3216370"/>
                  <a:pt x="839724" y="3216370"/>
                </a:cubicBezTo>
                <a:cubicBezTo>
                  <a:pt x="839724" y="3222166"/>
                  <a:pt x="843480" y="3222166"/>
                  <a:pt x="847236" y="3219268"/>
                </a:cubicBezTo>
                <a:cubicBezTo>
                  <a:pt x="850992" y="3219268"/>
                  <a:pt x="854748" y="3216370"/>
                  <a:pt x="854748" y="3213472"/>
                </a:cubicBezTo>
                <a:cubicBezTo>
                  <a:pt x="858504" y="3201881"/>
                  <a:pt x="873527" y="3196084"/>
                  <a:pt x="888550" y="3198983"/>
                </a:cubicBezTo>
                <a:cubicBezTo>
                  <a:pt x="896062" y="3204779"/>
                  <a:pt x="907330" y="3201881"/>
                  <a:pt x="914842" y="3207677"/>
                </a:cubicBezTo>
                <a:cubicBezTo>
                  <a:pt x="914842" y="3207677"/>
                  <a:pt x="918598" y="3207677"/>
                  <a:pt x="918598" y="3204779"/>
                </a:cubicBezTo>
                <a:cubicBezTo>
                  <a:pt x="929865" y="3204779"/>
                  <a:pt x="937377" y="3201881"/>
                  <a:pt x="944888" y="3204779"/>
                </a:cubicBezTo>
                <a:cubicBezTo>
                  <a:pt x="963668" y="3204779"/>
                  <a:pt x="982447" y="3198983"/>
                  <a:pt x="997470" y="3213472"/>
                </a:cubicBezTo>
                <a:cubicBezTo>
                  <a:pt x="1001226" y="3210575"/>
                  <a:pt x="1001226" y="3207677"/>
                  <a:pt x="1001226" y="3207677"/>
                </a:cubicBezTo>
                <a:lnTo>
                  <a:pt x="1001750" y="3200410"/>
                </a:lnTo>
                <a:lnTo>
                  <a:pt x="979098" y="3200410"/>
                </a:lnTo>
                <a:cubicBezTo>
                  <a:pt x="964075" y="3200410"/>
                  <a:pt x="949052" y="3203306"/>
                  <a:pt x="930272" y="3200410"/>
                </a:cubicBezTo>
                <a:cubicBezTo>
                  <a:pt x="922760" y="3200410"/>
                  <a:pt x="911493" y="3206204"/>
                  <a:pt x="907737" y="3194613"/>
                </a:cubicBezTo>
                <a:cubicBezTo>
                  <a:pt x="896470" y="3191715"/>
                  <a:pt x="885202" y="3188817"/>
                  <a:pt x="873934" y="3194613"/>
                </a:cubicBezTo>
                <a:cubicBezTo>
                  <a:pt x="870178" y="3197511"/>
                  <a:pt x="862666" y="3197511"/>
                  <a:pt x="858911" y="3194613"/>
                </a:cubicBezTo>
                <a:cubicBezTo>
                  <a:pt x="843888" y="3191715"/>
                  <a:pt x="832620" y="3191715"/>
                  <a:pt x="817596" y="3197511"/>
                </a:cubicBezTo>
                <a:cubicBezTo>
                  <a:pt x="813840" y="3197511"/>
                  <a:pt x="806329" y="3197511"/>
                  <a:pt x="802573" y="3188817"/>
                </a:cubicBezTo>
                <a:cubicBezTo>
                  <a:pt x="802573" y="3185919"/>
                  <a:pt x="791306" y="3188817"/>
                  <a:pt x="787550" y="3188817"/>
                </a:cubicBezTo>
                <a:cubicBezTo>
                  <a:pt x="787550" y="3185919"/>
                  <a:pt x="783794" y="3183022"/>
                  <a:pt x="783794" y="3183022"/>
                </a:cubicBezTo>
                <a:cubicBezTo>
                  <a:pt x="768770" y="3183022"/>
                  <a:pt x="753747" y="3183022"/>
                  <a:pt x="734968" y="3183022"/>
                </a:cubicBezTo>
                <a:cubicBezTo>
                  <a:pt x="734968" y="3183022"/>
                  <a:pt x="734968" y="3185919"/>
                  <a:pt x="734968" y="3188817"/>
                </a:cubicBezTo>
                <a:cubicBezTo>
                  <a:pt x="704920" y="3188817"/>
                  <a:pt x="671118" y="3188817"/>
                  <a:pt x="641071" y="3188817"/>
                </a:cubicBezTo>
                <a:cubicBezTo>
                  <a:pt x="633560" y="3183022"/>
                  <a:pt x="626048" y="3183022"/>
                  <a:pt x="618536" y="3188817"/>
                </a:cubicBezTo>
                <a:cubicBezTo>
                  <a:pt x="588489" y="3188817"/>
                  <a:pt x="562198" y="3180124"/>
                  <a:pt x="532151" y="3183022"/>
                </a:cubicBezTo>
                <a:cubicBezTo>
                  <a:pt x="532151" y="3180124"/>
                  <a:pt x="532151" y="3177226"/>
                  <a:pt x="532151" y="3174328"/>
                </a:cubicBezTo>
                <a:cubicBezTo>
                  <a:pt x="532151" y="3171431"/>
                  <a:pt x="532151" y="3171431"/>
                  <a:pt x="528396" y="3171431"/>
                </a:cubicBezTo>
                <a:cubicBezTo>
                  <a:pt x="524640" y="3168532"/>
                  <a:pt x="520884" y="3171431"/>
                  <a:pt x="520884" y="3174328"/>
                </a:cubicBezTo>
                <a:cubicBezTo>
                  <a:pt x="498348" y="3174328"/>
                  <a:pt x="472058" y="3174328"/>
                  <a:pt x="449522" y="3174328"/>
                </a:cubicBezTo>
                <a:cubicBezTo>
                  <a:pt x="445766" y="3177226"/>
                  <a:pt x="434499" y="3171431"/>
                  <a:pt x="434499" y="3180124"/>
                </a:cubicBezTo>
                <a:cubicBezTo>
                  <a:pt x="423232" y="3180124"/>
                  <a:pt x="415720" y="3180124"/>
                  <a:pt x="408208" y="3180124"/>
                </a:cubicBezTo>
                <a:cubicBezTo>
                  <a:pt x="396940" y="3180124"/>
                  <a:pt x="385672" y="3177226"/>
                  <a:pt x="381917" y="3168532"/>
                </a:cubicBezTo>
                <a:cubicBezTo>
                  <a:pt x="378161" y="3165633"/>
                  <a:pt x="374405" y="3165633"/>
                  <a:pt x="370650" y="3165633"/>
                </a:cubicBezTo>
                <a:cubicBezTo>
                  <a:pt x="366894" y="3165633"/>
                  <a:pt x="363138" y="3165633"/>
                  <a:pt x="355626" y="3165633"/>
                </a:cubicBezTo>
                <a:cubicBezTo>
                  <a:pt x="351870" y="3165633"/>
                  <a:pt x="351870" y="3162737"/>
                  <a:pt x="351870" y="3162737"/>
                </a:cubicBezTo>
                <a:cubicBezTo>
                  <a:pt x="351870" y="3159839"/>
                  <a:pt x="351870" y="3156941"/>
                  <a:pt x="355626" y="3156941"/>
                </a:cubicBezTo>
                <a:cubicBezTo>
                  <a:pt x="370650" y="3159839"/>
                  <a:pt x="385672" y="3151145"/>
                  <a:pt x="400696" y="3151145"/>
                </a:cubicBezTo>
                <a:cubicBezTo>
                  <a:pt x="408208" y="3154042"/>
                  <a:pt x="411964" y="3151145"/>
                  <a:pt x="411964" y="3145350"/>
                </a:cubicBezTo>
                <a:cubicBezTo>
                  <a:pt x="423232" y="3142452"/>
                  <a:pt x="430743" y="3133758"/>
                  <a:pt x="445766" y="3133758"/>
                </a:cubicBezTo>
                <a:cubicBezTo>
                  <a:pt x="445766" y="3139554"/>
                  <a:pt x="449522" y="3139554"/>
                  <a:pt x="453278" y="3136656"/>
                </a:cubicBezTo>
                <a:cubicBezTo>
                  <a:pt x="457034" y="3136656"/>
                  <a:pt x="460790" y="3133758"/>
                  <a:pt x="460790" y="3130860"/>
                </a:cubicBezTo>
                <a:cubicBezTo>
                  <a:pt x="464546" y="3119269"/>
                  <a:pt x="479569" y="3113473"/>
                  <a:pt x="494592" y="3116370"/>
                </a:cubicBezTo>
                <a:cubicBezTo>
                  <a:pt x="502104" y="3122167"/>
                  <a:pt x="513372" y="3119269"/>
                  <a:pt x="520884" y="3125065"/>
                </a:cubicBezTo>
                <a:cubicBezTo>
                  <a:pt x="520884" y="3125065"/>
                  <a:pt x="524640" y="3125065"/>
                  <a:pt x="524640" y="3122167"/>
                </a:cubicBezTo>
                <a:cubicBezTo>
                  <a:pt x="535907" y="3122167"/>
                  <a:pt x="543419" y="3119269"/>
                  <a:pt x="550930" y="3122167"/>
                </a:cubicBezTo>
                <a:cubicBezTo>
                  <a:pt x="569710" y="3122167"/>
                  <a:pt x="588489" y="3116370"/>
                  <a:pt x="603512" y="3130860"/>
                </a:cubicBezTo>
                <a:cubicBezTo>
                  <a:pt x="607268" y="3127962"/>
                  <a:pt x="607268" y="3125065"/>
                  <a:pt x="607268" y="3125065"/>
                </a:cubicBezTo>
                <a:cubicBezTo>
                  <a:pt x="605390" y="3120718"/>
                  <a:pt x="606329" y="3116372"/>
                  <a:pt x="608207" y="3112024"/>
                </a:cubicBezTo>
                <a:lnTo>
                  <a:pt x="611549" y="3105395"/>
                </a:lnTo>
                <a:lnTo>
                  <a:pt x="549443" y="3100561"/>
                </a:lnTo>
                <a:cubicBezTo>
                  <a:pt x="541416" y="3100297"/>
                  <a:pt x="529607" y="3101767"/>
                  <a:pt x="528832" y="3095542"/>
                </a:cubicBezTo>
                <a:cubicBezTo>
                  <a:pt x="526088" y="3089562"/>
                  <a:pt x="535619" y="3085847"/>
                  <a:pt x="541058" y="3081377"/>
                </a:cubicBezTo>
                <a:cubicBezTo>
                  <a:pt x="546652" y="3078151"/>
                  <a:pt x="554214" y="3074680"/>
                  <a:pt x="549658" y="3070190"/>
                </a:cubicBezTo>
                <a:cubicBezTo>
                  <a:pt x="546914" y="3064211"/>
                  <a:pt x="538732" y="3062701"/>
                  <a:pt x="530704" y="3062437"/>
                </a:cubicBezTo>
                <a:cubicBezTo>
                  <a:pt x="524800" y="3063172"/>
                  <a:pt x="518896" y="3063907"/>
                  <a:pt x="512991" y="3064643"/>
                </a:cubicBezTo>
                <a:cubicBezTo>
                  <a:pt x="485283" y="3066830"/>
                  <a:pt x="468297" y="3058830"/>
                  <a:pt x="466126" y="3041400"/>
                </a:cubicBezTo>
                <a:cubicBezTo>
                  <a:pt x="465351" y="3035175"/>
                  <a:pt x="464575" y="3028950"/>
                  <a:pt x="467736" y="3022235"/>
                </a:cubicBezTo>
                <a:cubicBezTo>
                  <a:pt x="468774" y="3014520"/>
                  <a:pt x="460436" y="3011765"/>
                  <a:pt x="448938" y="3015726"/>
                </a:cubicBezTo>
                <a:cubicBezTo>
                  <a:pt x="427754" y="3022158"/>
                  <a:pt x="419154" y="3033343"/>
                  <a:pt x="423293" y="3050529"/>
                </a:cubicBezTo>
                <a:cubicBezTo>
                  <a:pt x="408275" y="3042284"/>
                  <a:pt x="397349" y="3034794"/>
                  <a:pt x="390204" y="3025570"/>
                </a:cubicBezTo>
                <a:cubicBezTo>
                  <a:pt x="383059" y="3016345"/>
                  <a:pt x="386172" y="2993200"/>
                  <a:pt x="399019" y="2984014"/>
                </a:cubicBezTo>
                <a:cubicBezTo>
                  <a:pt x="415647" y="2973092"/>
                  <a:pt x="434135" y="2977111"/>
                  <a:pt x="448532" y="2980375"/>
                </a:cubicBezTo>
                <a:cubicBezTo>
                  <a:pt x="469144" y="2985394"/>
                  <a:pt x="491413" y="2987677"/>
                  <a:pt x="515030" y="2984736"/>
                </a:cubicBezTo>
                <a:cubicBezTo>
                  <a:pt x="528807" y="2983020"/>
                  <a:pt x="544552" y="2981059"/>
                  <a:pt x="560297" y="2979098"/>
                </a:cubicBezTo>
                <a:cubicBezTo>
                  <a:pt x="625244" y="2971008"/>
                  <a:pt x="688999" y="2969389"/>
                  <a:pt x="743892" y="2992896"/>
                </a:cubicBezTo>
                <a:cubicBezTo>
                  <a:pt x="764968" y="3001649"/>
                  <a:pt x="776312" y="2996443"/>
                  <a:pt x="784292" y="2980278"/>
                </a:cubicBezTo>
                <a:cubicBezTo>
                  <a:pt x="785950" y="2977543"/>
                  <a:pt x="781548" y="2974298"/>
                  <a:pt x="787297" y="2972317"/>
                </a:cubicBezTo>
                <a:cubicBezTo>
                  <a:pt x="793202" y="2971582"/>
                  <a:pt x="797448" y="2973581"/>
                  <a:pt x="799726" y="2975827"/>
                </a:cubicBezTo>
                <a:cubicBezTo>
                  <a:pt x="802004" y="2978072"/>
                  <a:pt x="804283" y="2980316"/>
                  <a:pt x="806406" y="2981316"/>
                </a:cubicBezTo>
                <a:cubicBezTo>
                  <a:pt x="813086" y="2986806"/>
                  <a:pt x="821578" y="2990805"/>
                  <a:pt x="830644" y="2983355"/>
                </a:cubicBezTo>
                <a:cubicBezTo>
                  <a:pt x="841677" y="2975658"/>
                  <a:pt x="825777" y="2976375"/>
                  <a:pt x="821375" y="2973130"/>
                </a:cubicBezTo>
                <a:cubicBezTo>
                  <a:pt x="821220" y="2971885"/>
                  <a:pt x="819252" y="2972130"/>
                  <a:pt x="819097" y="2970885"/>
                </a:cubicBezTo>
                <a:cubicBezTo>
                  <a:pt x="814851" y="2968885"/>
                  <a:pt x="812417" y="2965395"/>
                  <a:pt x="816044" y="2962415"/>
                </a:cubicBezTo>
                <a:cubicBezTo>
                  <a:pt x="819515" y="2958190"/>
                  <a:pt x="823451" y="2957699"/>
                  <a:pt x="829665" y="2959454"/>
                </a:cubicBezTo>
                <a:cubicBezTo>
                  <a:pt x="841939" y="2961719"/>
                  <a:pt x="853333" y="2960932"/>
                  <a:pt x="863414" y="2957621"/>
                </a:cubicBezTo>
                <a:lnTo>
                  <a:pt x="886164" y="2942694"/>
                </a:lnTo>
                <a:lnTo>
                  <a:pt x="874743" y="2936279"/>
                </a:lnTo>
                <a:cubicBezTo>
                  <a:pt x="870988" y="2936279"/>
                  <a:pt x="863478" y="2936279"/>
                  <a:pt x="859724" y="2936279"/>
                </a:cubicBezTo>
                <a:cubicBezTo>
                  <a:pt x="859724" y="2932483"/>
                  <a:pt x="859724" y="2932483"/>
                  <a:pt x="859724" y="2928686"/>
                </a:cubicBezTo>
                <a:cubicBezTo>
                  <a:pt x="859724" y="2928686"/>
                  <a:pt x="859724" y="2924889"/>
                  <a:pt x="859724" y="2924889"/>
                </a:cubicBezTo>
                <a:cubicBezTo>
                  <a:pt x="866295" y="2925839"/>
                  <a:pt x="872396" y="2925364"/>
                  <a:pt x="878263" y="2924119"/>
                </a:cubicBezTo>
                <a:lnTo>
                  <a:pt x="890557" y="2920245"/>
                </a:lnTo>
                <a:lnTo>
                  <a:pt x="884413" y="2913599"/>
                </a:lnTo>
                <a:cubicBezTo>
                  <a:pt x="875939" y="2909755"/>
                  <a:pt x="865258" y="2908241"/>
                  <a:pt x="855572" y="2910712"/>
                </a:cubicBezTo>
                <a:cubicBezTo>
                  <a:pt x="816830" y="2920594"/>
                  <a:pt x="778971" y="2921517"/>
                  <a:pt x="740182" y="2914969"/>
                </a:cubicBezTo>
                <a:cubicBezTo>
                  <a:pt x="726095" y="2914195"/>
                  <a:pt x="712008" y="2913421"/>
                  <a:pt x="700974" y="2921117"/>
                </a:cubicBezTo>
                <a:cubicBezTo>
                  <a:pt x="691599" y="2926078"/>
                  <a:pt x="687508" y="2925323"/>
                  <a:pt x="684609" y="2918098"/>
                </a:cubicBezTo>
                <a:cubicBezTo>
                  <a:pt x="681401" y="2908383"/>
                  <a:pt x="670785" y="2903384"/>
                  <a:pt x="654730" y="2902855"/>
                </a:cubicBezTo>
                <a:cubicBezTo>
                  <a:pt x="638520" y="2901081"/>
                  <a:pt x="620341" y="2899552"/>
                  <a:pt x="602163" y="2898023"/>
                </a:cubicBezTo>
                <a:cubicBezTo>
                  <a:pt x="586108" y="2897495"/>
                  <a:pt x="579273" y="2890760"/>
                  <a:pt x="580001" y="2880555"/>
                </a:cubicBezTo>
                <a:cubicBezTo>
                  <a:pt x="579846" y="2879310"/>
                  <a:pt x="579536" y="2876819"/>
                  <a:pt x="581194" y="2874084"/>
                </a:cubicBezTo>
                <a:cubicBezTo>
                  <a:pt x="580418" y="2867859"/>
                  <a:pt x="573894" y="2863615"/>
                  <a:pt x="564053" y="2864840"/>
                </a:cubicBezTo>
                <a:cubicBezTo>
                  <a:pt x="556026" y="2864576"/>
                  <a:pt x="556801" y="2870801"/>
                  <a:pt x="557421" y="2875781"/>
                </a:cubicBezTo>
                <a:cubicBezTo>
                  <a:pt x="556073" y="2881006"/>
                  <a:pt x="556694" y="2885986"/>
                  <a:pt x="545040" y="2888702"/>
                </a:cubicBezTo>
                <a:cubicBezTo>
                  <a:pt x="527327" y="2890908"/>
                  <a:pt x="510032" y="2880419"/>
                  <a:pt x="512572" y="2868724"/>
                </a:cubicBezTo>
                <a:cubicBezTo>
                  <a:pt x="512107" y="2864988"/>
                  <a:pt x="515733" y="2862009"/>
                  <a:pt x="511332" y="2858764"/>
                </a:cubicBezTo>
                <a:cubicBezTo>
                  <a:pt x="505427" y="2859499"/>
                  <a:pt x="505893" y="2863234"/>
                  <a:pt x="502111" y="2864969"/>
                </a:cubicBezTo>
                <a:cubicBezTo>
                  <a:pt x="493201" y="2873665"/>
                  <a:pt x="485329" y="2874646"/>
                  <a:pt x="476371" y="2866911"/>
                </a:cubicBezTo>
                <a:cubicBezTo>
                  <a:pt x="464825" y="2854442"/>
                  <a:pt x="447839" y="2846443"/>
                  <a:pt x="431009" y="2839689"/>
                </a:cubicBezTo>
                <a:cubicBezTo>
                  <a:pt x="411900" y="2830690"/>
                  <a:pt x="394604" y="2820201"/>
                  <a:pt x="390465" y="2803016"/>
                </a:cubicBezTo>
                <a:cubicBezTo>
                  <a:pt x="387721" y="2797036"/>
                  <a:pt x="382855" y="2790056"/>
                  <a:pt x="372704" y="2788792"/>
                </a:cubicBezTo>
                <a:cubicBezTo>
                  <a:pt x="331791" y="2781244"/>
                  <a:pt x="316261" y="2752835"/>
                  <a:pt x="277006" y="2742553"/>
                </a:cubicBezTo>
                <a:cubicBezTo>
                  <a:pt x="266545" y="2738797"/>
                  <a:pt x="267738" y="2732328"/>
                  <a:pt x="270899" y="2725613"/>
                </a:cubicBezTo>
                <a:cubicBezTo>
                  <a:pt x="276028" y="2718652"/>
                  <a:pt x="286333" y="2721161"/>
                  <a:pt x="292703" y="2724161"/>
                </a:cubicBezTo>
                <a:cubicBezTo>
                  <a:pt x="305287" y="2728915"/>
                  <a:pt x="316940" y="2726200"/>
                  <a:pt x="328129" y="2719748"/>
                </a:cubicBezTo>
                <a:cubicBezTo>
                  <a:pt x="341130" y="2711807"/>
                  <a:pt x="356565" y="2707356"/>
                  <a:pt x="374278" y="2705150"/>
                </a:cubicBezTo>
                <a:cubicBezTo>
                  <a:pt x="403955" y="2702718"/>
                  <a:pt x="421406" y="2714452"/>
                  <a:pt x="415704" y="2732863"/>
                </a:cubicBezTo>
                <a:cubicBezTo>
                  <a:pt x="414201" y="2736843"/>
                  <a:pt x="412854" y="2742068"/>
                  <a:pt x="413319" y="2745803"/>
                </a:cubicBezTo>
                <a:cubicBezTo>
                  <a:pt x="413474" y="2747048"/>
                  <a:pt x="411661" y="2748539"/>
                  <a:pt x="411661" y="2748539"/>
                </a:cubicBezTo>
                <a:cubicBezTo>
                  <a:pt x="413629" y="2748293"/>
                  <a:pt x="413629" y="2748293"/>
                  <a:pt x="415442" y="2746803"/>
                </a:cubicBezTo>
                <a:cubicBezTo>
                  <a:pt x="423314" y="2745822"/>
                  <a:pt x="429219" y="2745087"/>
                  <a:pt x="437246" y="2745351"/>
                </a:cubicBezTo>
                <a:cubicBezTo>
                  <a:pt x="475416" y="2746919"/>
                  <a:pt x="486759" y="2741713"/>
                  <a:pt x="495621" y="2716587"/>
                </a:cubicBezTo>
                <a:cubicBezTo>
                  <a:pt x="498162" y="2704892"/>
                  <a:pt x="509660" y="2700931"/>
                  <a:pt x="527684" y="2701214"/>
                </a:cubicBezTo>
                <a:cubicBezTo>
                  <a:pt x="541615" y="2700744"/>
                  <a:pt x="550108" y="2704744"/>
                  <a:pt x="559066" y="2712478"/>
                </a:cubicBezTo>
                <a:cubicBezTo>
                  <a:pt x="583817" y="2734682"/>
                  <a:pt x="619290" y="2746700"/>
                  <a:pt x="665332" y="2747286"/>
                </a:cubicBezTo>
                <a:cubicBezTo>
                  <a:pt x="703657" y="2750098"/>
                  <a:pt x="703657" y="2750098"/>
                  <a:pt x="692683" y="2726179"/>
                </a:cubicBezTo>
                <a:cubicBezTo>
                  <a:pt x="687041" y="2712974"/>
                  <a:pt x="690202" y="2706259"/>
                  <a:pt x="707294" y="2699072"/>
                </a:cubicBezTo>
                <a:cubicBezTo>
                  <a:pt x="715525" y="2717012"/>
                  <a:pt x="721894" y="2720012"/>
                  <a:pt x="751571" y="2717580"/>
                </a:cubicBezTo>
                <a:cubicBezTo>
                  <a:pt x="771252" y="2715128"/>
                  <a:pt x="792436" y="2708697"/>
                  <a:pt x="807764" y="2719431"/>
                </a:cubicBezTo>
                <a:cubicBezTo>
                  <a:pt x="807919" y="2720676"/>
                  <a:pt x="809887" y="2720431"/>
                  <a:pt x="811855" y="2720185"/>
                </a:cubicBezTo>
                <a:cubicBezTo>
                  <a:pt x="823353" y="2716225"/>
                  <a:pt x="831706" y="2711075"/>
                  <a:pt x="837178" y="2704862"/>
                </a:cubicBezTo>
                <a:lnTo>
                  <a:pt x="837582" y="2703771"/>
                </a:lnTo>
                <a:lnTo>
                  <a:pt x="824677" y="2704671"/>
                </a:lnTo>
                <a:cubicBezTo>
                  <a:pt x="813413" y="2704671"/>
                  <a:pt x="805904" y="2700874"/>
                  <a:pt x="805904" y="2693281"/>
                </a:cubicBezTo>
                <a:cubicBezTo>
                  <a:pt x="805904" y="2685688"/>
                  <a:pt x="809658" y="2678096"/>
                  <a:pt x="817168" y="2678096"/>
                </a:cubicBezTo>
                <a:lnTo>
                  <a:pt x="845555" y="2672878"/>
                </a:lnTo>
                <a:lnTo>
                  <a:pt x="845635" y="2670462"/>
                </a:lnTo>
                <a:cubicBezTo>
                  <a:pt x="847138" y="2666482"/>
                  <a:pt x="850686" y="2662880"/>
                  <a:pt x="858326" y="2660031"/>
                </a:cubicBezTo>
                <a:cubicBezTo>
                  <a:pt x="860139" y="2658542"/>
                  <a:pt x="865733" y="2655316"/>
                  <a:pt x="866198" y="2659050"/>
                </a:cubicBezTo>
                <a:cubicBezTo>
                  <a:pt x="867803" y="2663908"/>
                  <a:pt x="872088" y="2666219"/>
                  <a:pt x="877506" y="2667599"/>
                </a:cubicBezTo>
                <a:lnTo>
                  <a:pt x="895270" y="2670502"/>
                </a:lnTo>
                <a:lnTo>
                  <a:pt x="899160" y="2670502"/>
                </a:lnTo>
                <a:lnTo>
                  <a:pt x="903288" y="2662155"/>
                </a:lnTo>
                <a:lnTo>
                  <a:pt x="896017" y="2659114"/>
                </a:lnTo>
                <a:cubicBezTo>
                  <a:pt x="896017" y="2655316"/>
                  <a:pt x="888508" y="2655316"/>
                  <a:pt x="888508" y="2651520"/>
                </a:cubicBezTo>
                <a:cubicBezTo>
                  <a:pt x="892262" y="2643928"/>
                  <a:pt x="896017" y="2643928"/>
                  <a:pt x="899772" y="2643928"/>
                </a:cubicBezTo>
                <a:lnTo>
                  <a:pt x="911338" y="2645876"/>
                </a:lnTo>
                <a:lnTo>
                  <a:pt x="912290" y="2643951"/>
                </a:lnTo>
                <a:cubicBezTo>
                  <a:pt x="912290" y="2638256"/>
                  <a:pt x="915106" y="2632562"/>
                  <a:pt x="919330" y="2628290"/>
                </a:cubicBezTo>
                <a:lnTo>
                  <a:pt x="926609" y="2624945"/>
                </a:lnTo>
                <a:lnTo>
                  <a:pt x="922300" y="2624945"/>
                </a:lnTo>
                <a:cubicBezTo>
                  <a:pt x="922300" y="2613556"/>
                  <a:pt x="929809" y="2598370"/>
                  <a:pt x="911036" y="2594574"/>
                </a:cubicBezTo>
                <a:cubicBezTo>
                  <a:pt x="911036" y="2594574"/>
                  <a:pt x="911036" y="2590777"/>
                  <a:pt x="911036" y="2586981"/>
                </a:cubicBezTo>
                <a:cubicBezTo>
                  <a:pt x="914791" y="2583184"/>
                  <a:pt x="918545" y="2586981"/>
                  <a:pt x="922300" y="2583184"/>
                </a:cubicBezTo>
                <a:cubicBezTo>
                  <a:pt x="927932" y="2583184"/>
                  <a:pt x="934503" y="2584133"/>
                  <a:pt x="941074" y="2584608"/>
                </a:cubicBezTo>
                <a:lnTo>
                  <a:pt x="959400" y="2583218"/>
                </a:lnTo>
                <a:lnTo>
                  <a:pt x="951979" y="2582360"/>
                </a:lnTo>
                <a:lnTo>
                  <a:pt x="941157" y="2571796"/>
                </a:lnTo>
                <a:lnTo>
                  <a:pt x="922300" y="2571796"/>
                </a:lnTo>
                <a:cubicBezTo>
                  <a:pt x="911036" y="2571796"/>
                  <a:pt x="896017" y="2571796"/>
                  <a:pt x="884753" y="2571796"/>
                </a:cubicBezTo>
                <a:cubicBezTo>
                  <a:pt x="877243" y="2571796"/>
                  <a:pt x="869734" y="2571796"/>
                  <a:pt x="865979" y="2571796"/>
                </a:cubicBezTo>
                <a:lnTo>
                  <a:pt x="838594" y="2554489"/>
                </a:lnTo>
                <a:lnTo>
                  <a:pt x="829480" y="2561480"/>
                </a:lnTo>
                <a:cubicBezTo>
                  <a:pt x="806952" y="2576666"/>
                  <a:pt x="803197" y="2576666"/>
                  <a:pt x="788178" y="2557683"/>
                </a:cubicBezTo>
                <a:cubicBezTo>
                  <a:pt x="784424" y="2557683"/>
                  <a:pt x="784424" y="2550090"/>
                  <a:pt x="780669" y="2546294"/>
                </a:cubicBezTo>
                <a:cubicBezTo>
                  <a:pt x="758141" y="2565276"/>
                  <a:pt x="739367" y="2565276"/>
                  <a:pt x="716839" y="2565276"/>
                </a:cubicBezTo>
                <a:cubicBezTo>
                  <a:pt x="701820" y="2565276"/>
                  <a:pt x="690556" y="2565276"/>
                  <a:pt x="675537" y="2565276"/>
                </a:cubicBezTo>
                <a:cubicBezTo>
                  <a:pt x="645499" y="2561480"/>
                  <a:pt x="615461" y="2572869"/>
                  <a:pt x="581669" y="2569073"/>
                </a:cubicBezTo>
                <a:cubicBezTo>
                  <a:pt x="570404" y="2569073"/>
                  <a:pt x="566650" y="2584259"/>
                  <a:pt x="555386" y="2572869"/>
                </a:cubicBezTo>
                <a:cubicBezTo>
                  <a:pt x="544121" y="2565276"/>
                  <a:pt x="532857" y="2572869"/>
                  <a:pt x="525348" y="2569073"/>
                </a:cubicBezTo>
                <a:cubicBezTo>
                  <a:pt x="514084" y="2569073"/>
                  <a:pt x="502819" y="2569073"/>
                  <a:pt x="491555" y="2569073"/>
                </a:cubicBezTo>
                <a:cubicBezTo>
                  <a:pt x="484046" y="2561480"/>
                  <a:pt x="491555" y="2553887"/>
                  <a:pt x="487801" y="2546294"/>
                </a:cubicBezTo>
                <a:cubicBezTo>
                  <a:pt x="476536" y="2531108"/>
                  <a:pt x="461517" y="2527311"/>
                  <a:pt x="442744" y="2534905"/>
                </a:cubicBezTo>
                <a:cubicBezTo>
                  <a:pt x="438989" y="2534905"/>
                  <a:pt x="438989" y="2538701"/>
                  <a:pt x="431480" y="2538701"/>
                </a:cubicBezTo>
                <a:cubicBezTo>
                  <a:pt x="427725" y="2538701"/>
                  <a:pt x="423970" y="2534905"/>
                  <a:pt x="423970" y="2527311"/>
                </a:cubicBezTo>
                <a:cubicBezTo>
                  <a:pt x="423970" y="2523515"/>
                  <a:pt x="423970" y="2515922"/>
                  <a:pt x="431480" y="2515922"/>
                </a:cubicBezTo>
                <a:cubicBezTo>
                  <a:pt x="442744" y="2519719"/>
                  <a:pt x="454008" y="2515922"/>
                  <a:pt x="461517" y="2519719"/>
                </a:cubicBezTo>
                <a:cubicBezTo>
                  <a:pt x="476536" y="2519719"/>
                  <a:pt x="484046" y="2512125"/>
                  <a:pt x="495310" y="2512125"/>
                </a:cubicBezTo>
                <a:cubicBezTo>
                  <a:pt x="502819" y="2508329"/>
                  <a:pt x="506574" y="2496940"/>
                  <a:pt x="506574" y="2489347"/>
                </a:cubicBezTo>
                <a:cubicBezTo>
                  <a:pt x="514084" y="2477958"/>
                  <a:pt x="514084" y="2474161"/>
                  <a:pt x="525348" y="2481754"/>
                </a:cubicBezTo>
                <a:cubicBezTo>
                  <a:pt x="540367" y="2485550"/>
                  <a:pt x="555386" y="2489347"/>
                  <a:pt x="570404" y="2496940"/>
                </a:cubicBezTo>
                <a:cubicBezTo>
                  <a:pt x="574159" y="2500736"/>
                  <a:pt x="581669" y="2496940"/>
                  <a:pt x="589178" y="2496940"/>
                </a:cubicBezTo>
                <a:cubicBezTo>
                  <a:pt x="592933" y="2496940"/>
                  <a:pt x="592933" y="2489347"/>
                  <a:pt x="596688" y="2485550"/>
                </a:cubicBezTo>
                <a:cubicBezTo>
                  <a:pt x="604197" y="2477958"/>
                  <a:pt x="596688" y="2474161"/>
                  <a:pt x="592933" y="2466568"/>
                </a:cubicBezTo>
                <a:cubicBezTo>
                  <a:pt x="589178" y="2458975"/>
                  <a:pt x="577914" y="2458975"/>
                  <a:pt x="570404" y="2451382"/>
                </a:cubicBezTo>
                <a:cubicBezTo>
                  <a:pt x="566650" y="2447586"/>
                  <a:pt x="566650" y="2447586"/>
                  <a:pt x="566650" y="2443790"/>
                </a:cubicBezTo>
                <a:cubicBezTo>
                  <a:pt x="566650" y="2439993"/>
                  <a:pt x="570404" y="2439993"/>
                  <a:pt x="574159" y="2439993"/>
                </a:cubicBezTo>
                <a:cubicBezTo>
                  <a:pt x="585423" y="2439993"/>
                  <a:pt x="600442" y="2436196"/>
                  <a:pt x="611706" y="2443790"/>
                </a:cubicBezTo>
                <a:cubicBezTo>
                  <a:pt x="611706" y="2447586"/>
                  <a:pt x="615461" y="2443790"/>
                  <a:pt x="615461" y="2443790"/>
                </a:cubicBezTo>
                <a:cubicBezTo>
                  <a:pt x="622971" y="2439993"/>
                  <a:pt x="615461" y="2439993"/>
                  <a:pt x="615461" y="2436196"/>
                </a:cubicBezTo>
                <a:cubicBezTo>
                  <a:pt x="611706" y="2432400"/>
                  <a:pt x="611706" y="2424807"/>
                  <a:pt x="619216" y="2424807"/>
                </a:cubicBezTo>
                <a:cubicBezTo>
                  <a:pt x="626725" y="2424807"/>
                  <a:pt x="634235" y="2424807"/>
                  <a:pt x="645499" y="2424807"/>
                </a:cubicBezTo>
                <a:cubicBezTo>
                  <a:pt x="634235" y="2417214"/>
                  <a:pt x="622971" y="2417214"/>
                  <a:pt x="611706" y="2413418"/>
                </a:cubicBezTo>
                <a:cubicBezTo>
                  <a:pt x="604197" y="2409621"/>
                  <a:pt x="604197" y="2405825"/>
                  <a:pt x="607952" y="2402028"/>
                </a:cubicBezTo>
                <a:cubicBezTo>
                  <a:pt x="611706" y="2386842"/>
                  <a:pt x="611706" y="2383046"/>
                  <a:pt x="596688" y="2379249"/>
                </a:cubicBezTo>
                <a:cubicBezTo>
                  <a:pt x="592933" y="2379249"/>
                  <a:pt x="585423" y="2379249"/>
                  <a:pt x="581669" y="2379249"/>
                </a:cubicBezTo>
                <a:cubicBezTo>
                  <a:pt x="581669" y="2375453"/>
                  <a:pt x="581669" y="2375453"/>
                  <a:pt x="581669" y="2371657"/>
                </a:cubicBezTo>
                <a:cubicBezTo>
                  <a:pt x="581669" y="2371657"/>
                  <a:pt x="581669" y="2367860"/>
                  <a:pt x="581669" y="2367860"/>
                </a:cubicBezTo>
                <a:cubicBezTo>
                  <a:pt x="607952" y="2371657"/>
                  <a:pt x="626725" y="2352674"/>
                  <a:pt x="653008" y="2352674"/>
                </a:cubicBezTo>
                <a:cubicBezTo>
                  <a:pt x="668027" y="2352674"/>
                  <a:pt x="683046" y="2345081"/>
                  <a:pt x="698065" y="2333691"/>
                </a:cubicBezTo>
                <a:cubicBezTo>
                  <a:pt x="698065" y="2329895"/>
                  <a:pt x="705575" y="2329895"/>
                  <a:pt x="705575" y="2326099"/>
                </a:cubicBezTo>
                <a:cubicBezTo>
                  <a:pt x="705575" y="2318505"/>
                  <a:pt x="698065" y="2318505"/>
                  <a:pt x="694310" y="2318505"/>
                </a:cubicBezTo>
                <a:cubicBezTo>
                  <a:pt x="683046" y="2318505"/>
                  <a:pt x="671782" y="2318505"/>
                  <a:pt x="660518" y="2318505"/>
                </a:cubicBezTo>
                <a:cubicBezTo>
                  <a:pt x="656763" y="2318505"/>
                  <a:pt x="653008" y="2318505"/>
                  <a:pt x="653008" y="2314709"/>
                </a:cubicBezTo>
                <a:cubicBezTo>
                  <a:pt x="653008" y="2310913"/>
                  <a:pt x="653008" y="2307116"/>
                  <a:pt x="656763" y="2307116"/>
                </a:cubicBezTo>
                <a:cubicBezTo>
                  <a:pt x="664273" y="2307116"/>
                  <a:pt x="668027" y="2299523"/>
                  <a:pt x="679291" y="2299523"/>
                </a:cubicBezTo>
                <a:cubicBezTo>
                  <a:pt x="690556" y="2299523"/>
                  <a:pt x="701820" y="2299523"/>
                  <a:pt x="713084" y="2299523"/>
                </a:cubicBezTo>
                <a:cubicBezTo>
                  <a:pt x="720593" y="2295727"/>
                  <a:pt x="716839" y="2288134"/>
                  <a:pt x="716839" y="2284337"/>
                </a:cubicBezTo>
                <a:cubicBezTo>
                  <a:pt x="716839" y="2280541"/>
                  <a:pt x="716839" y="2276745"/>
                  <a:pt x="716839" y="2276745"/>
                </a:cubicBezTo>
                <a:cubicBezTo>
                  <a:pt x="694310" y="2272948"/>
                  <a:pt x="683046" y="2253965"/>
                  <a:pt x="660518" y="2253965"/>
                </a:cubicBezTo>
                <a:cubicBezTo>
                  <a:pt x="615461" y="2253965"/>
                  <a:pt x="574159" y="2265355"/>
                  <a:pt x="529103" y="2261559"/>
                </a:cubicBezTo>
                <a:cubicBezTo>
                  <a:pt x="521593" y="2257763"/>
                  <a:pt x="510329" y="2265355"/>
                  <a:pt x="510329" y="2253965"/>
                </a:cubicBezTo>
                <a:cubicBezTo>
                  <a:pt x="506574" y="2238780"/>
                  <a:pt x="521593" y="2246373"/>
                  <a:pt x="529103" y="2246373"/>
                </a:cubicBezTo>
                <a:cubicBezTo>
                  <a:pt x="544121" y="2250169"/>
                  <a:pt x="559140" y="2238780"/>
                  <a:pt x="574159" y="2238780"/>
                </a:cubicBezTo>
                <a:cubicBezTo>
                  <a:pt x="589178" y="2242577"/>
                  <a:pt x="607952" y="2246373"/>
                  <a:pt x="622971" y="2238780"/>
                </a:cubicBezTo>
                <a:cubicBezTo>
                  <a:pt x="649254" y="2231187"/>
                  <a:pt x="675537" y="2234983"/>
                  <a:pt x="698065" y="2234983"/>
                </a:cubicBezTo>
                <a:lnTo>
                  <a:pt x="746401" y="2225737"/>
                </a:lnTo>
                <a:lnTo>
                  <a:pt x="750522" y="2221571"/>
                </a:lnTo>
                <a:cubicBezTo>
                  <a:pt x="753338" y="2221571"/>
                  <a:pt x="757092" y="2222520"/>
                  <a:pt x="760847" y="2222520"/>
                </a:cubicBezTo>
                <a:lnTo>
                  <a:pt x="763218" y="2222520"/>
                </a:lnTo>
                <a:lnTo>
                  <a:pt x="767528" y="2221695"/>
                </a:lnTo>
                <a:cubicBezTo>
                  <a:pt x="778322" y="2217900"/>
                  <a:pt x="788648" y="2213154"/>
                  <a:pt x="798387" y="2207222"/>
                </a:cubicBezTo>
                <a:lnTo>
                  <a:pt x="803740" y="2202993"/>
                </a:lnTo>
                <a:lnTo>
                  <a:pt x="794171" y="2202114"/>
                </a:lnTo>
                <a:cubicBezTo>
                  <a:pt x="788069" y="2202589"/>
                  <a:pt x="781498" y="2203538"/>
                  <a:pt x="775866" y="2203538"/>
                </a:cubicBezTo>
                <a:cubicBezTo>
                  <a:pt x="768356" y="2203538"/>
                  <a:pt x="764602" y="2199742"/>
                  <a:pt x="764602" y="2192148"/>
                </a:cubicBezTo>
                <a:cubicBezTo>
                  <a:pt x="764602" y="2188352"/>
                  <a:pt x="768356" y="2180759"/>
                  <a:pt x="775866" y="2180759"/>
                </a:cubicBezTo>
                <a:lnTo>
                  <a:pt x="836736" y="2180759"/>
                </a:lnTo>
                <a:lnTo>
                  <a:pt x="846078" y="2176627"/>
                </a:lnTo>
                <a:lnTo>
                  <a:pt x="831249" y="2172217"/>
                </a:lnTo>
                <a:lnTo>
                  <a:pt x="821984" y="2162851"/>
                </a:lnTo>
                <a:lnTo>
                  <a:pt x="675537" y="2162851"/>
                </a:lnTo>
                <a:cubicBezTo>
                  <a:pt x="653008" y="2162851"/>
                  <a:pt x="637990" y="2143868"/>
                  <a:pt x="619216" y="2124886"/>
                </a:cubicBezTo>
                <a:cubicBezTo>
                  <a:pt x="619216" y="2124886"/>
                  <a:pt x="619216" y="2121090"/>
                  <a:pt x="619216" y="2117293"/>
                </a:cubicBezTo>
                <a:cubicBezTo>
                  <a:pt x="626725" y="2105904"/>
                  <a:pt x="630480" y="2098311"/>
                  <a:pt x="634235" y="2086922"/>
                </a:cubicBezTo>
                <a:cubicBezTo>
                  <a:pt x="634235" y="2075532"/>
                  <a:pt x="645499" y="2064143"/>
                  <a:pt x="656763" y="2064143"/>
                </a:cubicBezTo>
                <a:cubicBezTo>
                  <a:pt x="686801" y="2064143"/>
                  <a:pt x="686801" y="2037567"/>
                  <a:pt x="690556" y="2018585"/>
                </a:cubicBezTo>
                <a:cubicBezTo>
                  <a:pt x="694310" y="1992010"/>
                  <a:pt x="713084" y="1973028"/>
                  <a:pt x="731858" y="1954045"/>
                </a:cubicBezTo>
                <a:cubicBezTo>
                  <a:pt x="735612" y="1946452"/>
                  <a:pt x="743122" y="1950249"/>
                  <a:pt x="746876" y="1950249"/>
                </a:cubicBezTo>
                <a:cubicBezTo>
                  <a:pt x="761895" y="1950249"/>
                  <a:pt x="776914" y="1954045"/>
                  <a:pt x="788178" y="1942656"/>
                </a:cubicBezTo>
                <a:lnTo>
                  <a:pt x="796888" y="1940454"/>
                </a:lnTo>
                <a:lnTo>
                  <a:pt x="786257" y="1939319"/>
                </a:lnTo>
                <a:cubicBezTo>
                  <a:pt x="778745" y="1936851"/>
                  <a:pt x="774990" y="1940553"/>
                  <a:pt x="767478" y="1940553"/>
                </a:cubicBezTo>
                <a:cubicBezTo>
                  <a:pt x="722407" y="1940553"/>
                  <a:pt x="673581" y="1940553"/>
                  <a:pt x="624755" y="1940553"/>
                </a:cubicBezTo>
                <a:cubicBezTo>
                  <a:pt x="594708" y="1936851"/>
                  <a:pt x="564661" y="1939319"/>
                  <a:pt x="534615" y="1939319"/>
                </a:cubicBezTo>
                <a:cubicBezTo>
                  <a:pt x="527103" y="1939319"/>
                  <a:pt x="519591" y="1938085"/>
                  <a:pt x="515835" y="1935617"/>
                </a:cubicBezTo>
                <a:cubicBezTo>
                  <a:pt x="527103" y="1934383"/>
                  <a:pt x="538370" y="1933149"/>
                  <a:pt x="549638" y="1933149"/>
                </a:cubicBezTo>
                <a:cubicBezTo>
                  <a:pt x="564661" y="1933149"/>
                  <a:pt x="579685" y="1933149"/>
                  <a:pt x="594708" y="1933149"/>
                </a:cubicBezTo>
                <a:cubicBezTo>
                  <a:pt x="602220" y="1933149"/>
                  <a:pt x="617243" y="1933149"/>
                  <a:pt x="613488" y="1928213"/>
                </a:cubicBezTo>
                <a:cubicBezTo>
                  <a:pt x="613488" y="1925745"/>
                  <a:pt x="620999" y="1925745"/>
                  <a:pt x="624755" y="1925745"/>
                </a:cubicBezTo>
                <a:cubicBezTo>
                  <a:pt x="647290" y="1925745"/>
                  <a:pt x="669825" y="1925745"/>
                  <a:pt x="692361" y="1925745"/>
                </a:cubicBezTo>
                <a:cubicBezTo>
                  <a:pt x="696116" y="1925745"/>
                  <a:pt x="699872" y="1925745"/>
                  <a:pt x="703628" y="1925745"/>
                </a:cubicBezTo>
                <a:cubicBezTo>
                  <a:pt x="707384" y="1925745"/>
                  <a:pt x="707384" y="1924511"/>
                  <a:pt x="707384" y="1923277"/>
                </a:cubicBezTo>
                <a:cubicBezTo>
                  <a:pt x="707384" y="1923277"/>
                  <a:pt x="707384" y="1923277"/>
                  <a:pt x="707384" y="1922043"/>
                </a:cubicBezTo>
                <a:cubicBezTo>
                  <a:pt x="707384" y="1922043"/>
                  <a:pt x="703628" y="1922043"/>
                  <a:pt x="703628" y="1922043"/>
                </a:cubicBezTo>
                <a:cubicBezTo>
                  <a:pt x="677337" y="1923277"/>
                  <a:pt x="651046" y="1920809"/>
                  <a:pt x="624755" y="1919575"/>
                </a:cubicBezTo>
                <a:cubicBezTo>
                  <a:pt x="605976" y="1919575"/>
                  <a:pt x="590952" y="1919575"/>
                  <a:pt x="572173" y="1917107"/>
                </a:cubicBezTo>
                <a:cubicBezTo>
                  <a:pt x="568417" y="1915873"/>
                  <a:pt x="564661" y="1915873"/>
                  <a:pt x="564661" y="1915873"/>
                </a:cubicBezTo>
                <a:cubicBezTo>
                  <a:pt x="542126" y="1919575"/>
                  <a:pt x="523347" y="1917107"/>
                  <a:pt x="500812" y="1918341"/>
                </a:cubicBezTo>
                <a:cubicBezTo>
                  <a:pt x="493300" y="1918341"/>
                  <a:pt x="482033" y="1917107"/>
                  <a:pt x="470765" y="1919575"/>
                </a:cubicBezTo>
                <a:cubicBezTo>
                  <a:pt x="463253" y="1920809"/>
                  <a:pt x="455742" y="1919575"/>
                  <a:pt x="451986" y="1915873"/>
                </a:cubicBezTo>
                <a:cubicBezTo>
                  <a:pt x="444474" y="1910937"/>
                  <a:pt x="444474" y="1909703"/>
                  <a:pt x="459497" y="1908469"/>
                </a:cubicBezTo>
                <a:cubicBezTo>
                  <a:pt x="474521" y="1907235"/>
                  <a:pt x="478277" y="1903533"/>
                  <a:pt x="493300" y="1904767"/>
                </a:cubicBezTo>
                <a:cubicBezTo>
                  <a:pt x="504568" y="1906001"/>
                  <a:pt x="515835" y="1904767"/>
                  <a:pt x="527103" y="1904767"/>
                </a:cubicBezTo>
                <a:cubicBezTo>
                  <a:pt x="530859" y="1904767"/>
                  <a:pt x="534615" y="1904767"/>
                  <a:pt x="542126" y="1903533"/>
                </a:cubicBezTo>
                <a:cubicBezTo>
                  <a:pt x="527103" y="1903533"/>
                  <a:pt x="515835" y="1902299"/>
                  <a:pt x="504568" y="1902299"/>
                </a:cubicBezTo>
                <a:cubicBezTo>
                  <a:pt x="504568" y="1899831"/>
                  <a:pt x="500812" y="1897363"/>
                  <a:pt x="512079" y="1893661"/>
                </a:cubicBezTo>
                <a:cubicBezTo>
                  <a:pt x="515835" y="1891193"/>
                  <a:pt x="523347" y="1891193"/>
                  <a:pt x="534615" y="1891193"/>
                </a:cubicBezTo>
                <a:cubicBezTo>
                  <a:pt x="538370" y="1891193"/>
                  <a:pt x="542126" y="1889959"/>
                  <a:pt x="538370" y="1887491"/>
                </a:cubicBezTo>
                <a:cubicBezTo>
                  <a:pt x="534615" y="1887491"/>
                  <a:pt x="534615" y="1886257"/>
                  <a:pt x="530859" y="1886257"/>
                </a:cubicBezTo>
                <a:cubicBezTo>
                  <a:pt x="512079" y="1886257"/>
                  <a:pt x="493300" y="1883789"/>
                  <a:pt x="478277" y="1887491"/>
                </a:cubicBezTo>
                <a:cubicBezTo>
                  <a:pt x="467009" y="1889959"/>
                  <a:pt x="451986" y="1889959"/>
                  <a:pt x="444474" y="1887491"/>
                </a:cubicBezTo>
                <a:cubicBezTo>
                  <a:pt x="436962" y="1883789"/>
                  <a:pt x="425695" y="1883789"/>
                  <a:pt x="410671" y="1883789"/>
                </a:cubicBezTo>
                <a:cubicBezTo>
                  <a:pt x="399403" y="1883789"/>
                  <a:pt x="388136" y="1883789"/>
                  <a:pt x="388136" y="1877619"/>
                </a:cubicBezTo>
                <a:cubicBezTo>
                  <a:pt x="388136" y="1875151"/>
                  <a:pt x="376868" y="1875151"/>
                  <a:pt x="369356" y="1873917"/>
                </a:cubicBezTo>
                <a:cubicBezTo>
                  <a:pt x="361845" y="1873917"/>
                  <a:pt x="354333" y="1873917"/>
                  <a:pt x="350577" y="1873917"/>
                </a:cubicBezTo>
                <a:cubicBezTo>
                  <a:pt x="335554" y="1873917"/>
                  <a:pt x="331798" y="1871449"/>
                  <a:pt x="343065" y="1867747"/>
                </a:cubicBezTo>
                <a:cubicBezTo>
                  <a:pt x="346821" y="1865279"/>
                  <a:pt x="350577" y="1861577"/>
                  <a:pt x="361845" y="1862811"/>
                </a:cubicBezTo>
                <a:cubicBezTo>
                  <a:pt x="376868" y="1864045"/>
                  <a:pt x="391891" y="1864045"/>
                  <a:pt x="406915" y="1862811"/>
                </a:cubicBezTo>
                <a:cubicBezTo>
                  <a:pt x="425695" y="1861577"/>
                  <a:pt x="440718" y="1862811"/>
                  <a:pt x="455742" y="1862811"/>
                </a:cubicBezTo>
                <a:cubicBezTo>
                  <a:pt x="470765" y="1862811"/>
                  <a:pt x="482033" y="1860343"/>
                  <a:pt x="497056" y="1860343"/>
                </a:cubicBezTo>
                <a:cubicBezTo>
                  <a:pt x="508324" y="1860343"/>
                  <a:pt x="512079" y="1856640"/>
                  <a:pt x="512079" y="1850471"/>
                </a:cubicBezTo>
                <a:cubicBezTo>
                  <a:pt x="508324" y="1848002"/>
                  <a:pt x="523347" y="1843067"/>
                  <a:pt x="530859" y="1844301"/>
                </a:cubicBezTo>
                <a:cubicBezTo>
                  <a:pt x="545882" y="1844301"/>
                  <a:pt x="557150" y="1841833"/>
                  <a:pt x="572173" y="1845535"/>
                </a:cubicBezTo>
                <a:cubicBezTo>
                  <a:pt x="579685" y="1846769"/>
                  <a:pt x="590952" y="1845535"/>
                  <a:pt x="590952" y="1843067"/>
                </a:cubicBezTo>
                <a:cubicBezTo>
                  <a:pt x="590952" y="1838130"/>
                  <a:pt x="598464" y="1839364"/>
                  <a:pt x="605976" y="1840599"/>
                </a:cubicBezTo>
                <a:cubicBezTo>
                  <a:pt x="628511" y="1841833"/>
                  <a:pt x="628511" y="1841833"/>
                  <a:pt x="651046" y="1840599"/>
                </a:cubicBezTo>
                <a:cubicBezTo>
                  <a:pt x="666070" y="1839364"/>
                  <a:pt x="681093" y="1838130"/>
                  <a:pt x="696116" y="1838130"/>
                </a:cubicBezTo>
                <a:cubicBezTo>
                  <a:pt x="714896" y="1836896"/>
                  <a:pt x="737431" y="1835662"/>
                  <a:pt x="756210" y="1835662"/>
                </a:cubicBezTo>
                <a:cubicBezTo>
                  <a:pt x="759966" y="1835662"/>
                  <a:pt x="759966" y="1835662"/>
                  <a:pt x="763722" y="1835662"/>
                </a:cubicBezTo>
                <a:cubicBezTo>
                  <a:pt x="767478" y="1835662"/>
                  <a:pt x="763722" y="1831960"/>
                  <a:pt x="771234" y="1831960"/>
                </a:cubicBezTo>
                <a:cubicBezTo>
                  <a:pt x="778745" y="1833194"/>
                  <a:pt x="782501" y="1834428"/>
                  <a:pt x="786257" y="1834428"/>
                </a:cubicBezTo>
                <a:cubicBezTo>
                  <a:pt x="797525" y="1834428"/>
                  <a:pt x="805036" y="1831960"/>
                  <a:pt x="812548" y="1831960"/>
                </a:cubicBezTo>
                <a:cubicBezTo>
                  <a:pt x="823816" y="1831960"/>
                  <a:pt x="831327" y="1833194"/>
                  <a:pt x="838839" y="1831960"/>
                </a:cubicBezTo>
                <a:cubicBezTo>
                  <a:pt x="846351" y="1830726"/>
                  <a:pt x="850107" y="1830726"/>
                  <a:pt x="857618" y="1830726"/>
                </a:cubicBezTo>
                <a:cubicBezTo>
                  <a:pt x="872642" y="1830726"/>
                  <a:pt x="887665" y="1828258"/>
                  <a:pt x="902689" y="1828258"/>
                </a:cubicBezTo>
                <a:cubicBezTo>
                  <a:pt x="906445" y="1825790"/>
                  <a:pt x="917712" y="1827024"/>
                  <a:pt x="925224" y="1827024"/>
                </a:cubicBezTo>
                <a:cubicBezTo>
                  <a:pt x="928980" y="1827024"/>
                  <a:pt x="932736" y="1827024"/>
                  <a:pt x="932736" y="1827024"/>
                </a:cubicBezTo>
                <a:lnTo>
                  <a:pt x="974440" y="1826372"/>
                </a:lnTo>
                <a:lnTo>
                  <a:pt x="973613" y="1817171"/>
                </a:lnTo>
                <a:cubicBezTo>
                  <a:pt x="969858" y="1813375"/>
                  <a:pt x="969858" y="1809579"/>
                  <a:pt x="977367" y="1805782"/>
                </a:cubicBezTo>
                <a:cubicBezTo>
                  <a:pt x="983000" y="1803884"/>
                  <a:pt x="988632" y="1802935"/>
                  <a:pt x="994264" y="1801511"/>
                </a:cubicBezTo>
                <a:lnTo>
                  <a:pt x="1005191" y="1796908"/>
                </a:lnTo>
                <a:lnTo>
                  <a:pt x="997481" y="1794393"/>
                </a:lnTo>
                <a:lnTo>
                  <a:pt x="984877" y="1794393"/>
                </a:lnTo>
                <a:cubicBezTo>
                  <a:pt x="981122" y="1794393"/>
                  <a:pt x="979245" y="1792494"/>
                  <a:pt x="978775" y="1790122"/>
                </a:cubicBezTo>
                <a:lnTo>
                  <a:pt x="979320" y="1788469"/>
                </a:lnTo>
                <a:lnTo>
                  <a:pt x="977973" y="1788030"/>
                </a:lnTo>
                <a:cubicBezTo>
                  <a:pt x="970464" y="1784234"/>
                  <a:pt x="962954" y="1791827"/>
                  <a:pt x="951690" y="1795623"/>
                </a:cubicBezTo>
                <a:cubicBezTo>
                  <a:pt x="940426" y="1795623"/>
                  <a:pt x="929162" y="1803216"/>
                  <a:pt x="921652" y="1810809"/>
                </a:cubicBezTo>
                <a:cubicBezTo>
                  <a:pt x="899124" y="1825995"/>
                  <a:pt x="895369" y="1825995"/>
                  <a:pt x="880350" y="1807012"/>
                </a:cubicBezTo>
                <a:cubicBezTo>
                  <a:pt x="876596" y="1807012"/>
                  <a:pt x="876596" y="1799419"/>
                  <a:pt x="872841" y="1795623"/>
                </a:cubicBezTo>
                <a:cubicBezTo>
                  <a:pt x="850313" y="1814605"/>
                  <a:pt x="831539" y="1814605"/>
                  <a:pt x="809011" y="1814605"/>
                </a:cubicBezTo>
                <a:cubicBezTo>
                  <a:pt x="793992" y="1814605"/>
                  <a:pt x="782728" y="1814605"/>
                  <a:pt x="767709" y="1814605"/>
                </a:cubicBezTo>
                <a:cubicBezTo>
                  <a:pt x="737671" y="1810809"/>
                  <a:pt x="707633" y="1822198"/>
                  <a:pt x="673841" y="1818402"/>
                </a:cubicBezTo>
                <a:cubicBezTo>
                  <a:pt x="662576" y="1818402"/>
                  <a:pt x="658822" y="1833588"/>
                  <a:pt x="647558" y="1822198"/>
                </a:cubicBezTo>
                <a:cubicBezTo>
                  <a:pt x="636293" y="1814605"/>
                  <a:pt x="625029" y="1822198"/>
                  <a:pt x="617520" y="1818402"/>
                </a:cubicBezTo>
                <a:cubicBezTo>
                  <a:pt x="606256" y="1818402"/>
                  <a:pt x="594991" y="1818402"/>
                  <a:pt x="583727" y="1818402"/>
                </a:cubicBezTo>
                <a:cubicBezTo>
                  <a:pt x="576218" y="1810809"/>
                  <a:pt x="583727" y="1803216"/>
                  <a:pt x="579973" y="1795623"/>
                </a:cubicBezTo>
                <a:cubicBezTo>
                  <a:pt x="568708" y="1780437"/>
                  <a:pt x="553689" y="1776641"/>
                  <a:pt x="534916" y="1784234"/>
                </a:cubicBezTo>
                <a:cubicBezTo>
                  <a:pt x="531161" y="1784234"/>
                  <a:pt x="531161" y="1788030"/>
                  <a:pt x="523652" y="1788030"/>
                </a:cubicBezTo>
                <a:cubicBezTo>
                  <a:pt x="519897" y="1788030"/>
                  <a:pt x="516142" y="1784234"/>
                  <a:pt x="516142" y="1776641"/>
                </a:cubicBezTo>
                <a:cubicBezTo>
                  <a:pt x="516142" y="1772844"/>
                  <a:pt x="516142" y="1765251"/>
                  <a:pt x="523652" y="1765251"/>
                </a:cubicBezTo>
                <a:cubicBezTo>
                  <a:pt x="534916" y="1769048"/>
                  <a:pt x="546180" y="1765251"/>
                  <a:pt x="553689" y="1769048"/>
                </a:cubicBezTo>
                <a:cubicBezTo>
                  <a:pt x="568708" y="1769048"/>
                  <a:pt x="576218" y="1761455"/>
                  <a:pt x="587482" y="1761455"/>
                </a:cubicBezTo>
                <a:cubicBezTo>
                  <a:pt x="594991" y="1757659"/>
                  <a:pt x="598746" y="1746269"/>
                  <a:pt x="598746" y="1738676"/>
                </a:cubicBezTo>
                <a:cubicBezTo>
                  <a:pt x="606256" y="1727287"/>
                  <a:pt x="606256" y="1723490"/>
                  <a:pt x="617520" y="1731083"/>
                </a:cubicBezTo>
                <a:cubicBezTo>
                  <a:pt x="632539" y="1734880"/>
                  <a:pt x="647558" y="1738676"/>
                  <a:pt x="662576" y="1746269"/>
                </a:cubicBezTo>
                <a:cubicBezTo>
                  <a:pt x="666331" y="1750066"/>
                  <a:pt x="673841" y="1746269"/>
                  <a:pt x="681350" y="1746269"/>
                </a:cubicBezTo>
                <a:cubicBezTo>
                  <a:pt x="685105" y="1746269"/>
                  <a:pt x="685105" y="1738676"/>
                  <a:pt x="688860" y="1734880"/>
                </a:cubicBezTo>
                <a:cubicBezTo>
                  <a:pt x="696369" y="1727287"/>
                  <a:pt x="688860" y="1723490"/>
                  <a:pt x="685105" y="1715897"/>
                </a:cubicBezTo>
                <a:cubicBezTo>
                  <a:pt x="681350" y="1708304"/>
                  <a:pt x="670086" y="1708304"/>
                  <a:pt x="662576" y="1700712"/>
                </a:cubicBezTo>
                <a:cubicBezTo>
                  <a:pt x="658822" y="1696915"/>
                  <a:pt x="658822" y="1696915"/>
                  <a:pt x="658822" y="1693119"/>
                </a:cubicBezTo>
                <a:cubicBezTo>
                  <a:pt x="658822" y="1689322"/>
                  <a:pt x="662576" y="1689322"/>
                  <a:pt x="666331" y="1689322"/>
                </a:cubicBezTo>
                <a:cubicBezTo>
                  <a:pt x="677595" y="1689322"/>
                  <a:pt x="692614" y="1685526"/>
                  <a:pt x="703878" y="1693119"/>
                </a:cubicBezTo>
                <a:cubicBezTo>
                  <a:pt x="703878" y="1696915"/>
                  <a:pt x="707633" y="1693119"/>
                  <a:pt x="707633" y="1693119"/>
                </a:cubicBezTo>
                <a:cubicBezTo>
                  <a:pt x="715143" y="1689322"/>
                  <a:pt x="707633" y="1689322"/>
                  <a:pt x="707633" y="1685526"/>
                </a:cubicBezTo>
                <a:cubicBezTo>
                  <a:pt x="703878" y="1681729"/>
                  <a:pt x="703878" y="1674136"/>
                  <a:pt x="711388" y="1674136"/>
                </a:cubicBezTo>
                <a:cubicBezTo>
                  <a:pt x="718897" y="1674136"/>
                  <a:pt x="726407" y="1674136"/>
                  <a:pt x="737671" y="1674136"/>
                </a:cubicBezTo>
                <a:cubicBezTo>
                  <a:pt x="726407" y="1666543"/>
                  <a:pt x="715143" y="1666543"/>
                  <a:pt x="703878" y="1662747"/>
                </a:cubicBezTo>
                <a:cubicBezTo>
                  <a:pt x="696369" y="1658950"/>
                  <a:pt x="696369" y="1655154"/>
                  <a:pt x="700124" y="1651357"/>
                </a:cubicBezTo>
                <a:cubicBezTo>
                  <a:pt x="703878" y="1636171"/>
                  <a:pt x="703878" y="1632375"/>
                  <a:pt x="688860" y="1628579"/>
                </a:cubicBezTo>
                <a:cubicBezTo>
                  <a:pt x="685105" y="1628579"/>
                  <a:pt x="677595" y="1628579"/>
                  <a:pt x="673841" y="1628579"/>
                </a:cubicBezTo>
                <a:cubicBezTo>
                  <a:pt x="673841" y="1624782"/>
                  <a:pt x="673841" y="1624782"/>
                  <a:pt x="673841" y="1620986"/>
                </a:cubicBezTo>
                <a:cubicBezTo>
                  <a:pt x="673841" y="1620986"/>
                  <a:pt x="673841" y="1617189"/>
                  <a:pt x="673841" y="1617189"/>
                </a:cubicBezTo>
                <a:cubicBezTo>
                  <a:pt x="700124" y="1620986"/>
                  <a:pt x="718897" y="1602003"/>
                  <a:pt x="745180" y="1602003"/>
                </a:cubicBezTo>
                <a:cubicBezTo>
                  <a:pt x="760199" y="1602003"/>
                  <a:pt x="775218" y="1594411"/>
                  <a:pt x="790237" y="1583021"/>
                </a:cubicBezTo>
                <a:cubicBezTo>
                  <a:pt x="790237" y="1579225"/>
                  <a:pt x="797747" y="1579225"/>
                  <a:pt x="797747" y="1575428"/>
                </a:cubicBezTo>
                <a:cubicBezTo>
                  <a:pt x="797747" y="1567835"/>
                  <a:pt x="790237" y="1567835"/>
                  <a:pt x="786482" y="1567835"/>
                </a:cubicBezTo>
                <a:cubicBezTo>
                  <a:pt x="775218" y="1567835"/>
                  <a:pt x="763954" y="1567835"/>
                  <a:pt x="752690" y="1567835"/>
                </a:cubicBezTo>
                <a:cubicBezTo>
                  <a:pt x="748935" y="1567835"/>
                  <a:pt x="745180" y="1567835"/>
                  <a:pt x="745180" y="1564039"/>
                </a:cubicBezTo>
                <a:cubicBezTo>
                  <a:pt x="745180" y="1560242"/>
                  <a:pt x="745180" y="1556446"/>
                  <a:pt x="748935" y="1556446"/>
                </a:cubicBezTo>
                <a:cubicBezTo>
                  <a:pt x="756445" y="1556446"/>
                  <a:pt x="760199" y="1548853"/>
                  <a:pt x="771463" y="1548853"/>
                </a:cubicBezTo>
                <a:cubicBezTo>
                  <a:pt x="782728" y="1548853"/>
                  <a:pt x="793992" y="1548853"/>
                  <a:pt x="805256" y="1548853"/>
                </a:cubicBezTo>
                <a:cubicBezTo>
                  <a:pt x="812765" y="1545056"/>
                  <a:pt x="809011" y="1537463"/>
                  <a:pt x="809011" y="1533667"/>
                </a:cubicBezTo>
                <a:cubicBezTo>
                  <a:pt x="809011" y="1529871"/>
                  <a:pt x="809011" y="1526074"/>
                  <a:pt x="809011" y="1526074"/>
                </a:cubicBezTo>
                <a:cubicBezTo>
                  <a:pt x="797747" y="1524176"/>
                  <a:pt x="789299" y="1518481"/>
                  <a:pt x="780850" y="1513261"/>
                </a:cubicBezTo>
                <a:lnTo>
                  <a:pt x="767888" y="1508674"/>
                </a:lnTo>
                <a:lnTo>
                  <a:pt x="762164" y="1511101"/>
                </a:lnTo>
                <a:cubicBezTo>
                  <a:pt x="757950" y="1514843"/>
                  <a:pt x="755854" y="1519640"/>
                  <a:pt x="756140" y="1525365"/>
                </a:cubicBezTo>
                <a:cubicBezTo>
                  <a:pt x="756867" y="1535570"/>
                  <a:pt x="748219" y="1540815"/>
                  <a:pt x="733978" y="1542834"/>
                </a:cubicBezTo>
                <a:cubicBezTo>
                  <a:pt x="721704" y="1545098"/>
                  <a:pt x="707772" y="1544627"/>
                  <a:pt x="704563" y="1554342"/>
                </a:cubicBezTo>
                <a:cubicBezTo>
                  <a:pt x="704098" y="1558077"/>
                  <a:pt x="698504" y="1554851"/>
                  <a:pt x="696691" y="1553361"/>
                </a:cubicBezTo>
                <a:cubicBezTo>
                  <a:pt x="681411" y="1547665"/>
                  <a:pt x="682497" y="1538950"/>
                  <a:pt x="683582" y="1530235"/>
                </a:cubicBezTo>
                <a:lnTo>
                  <a:pt x="675688" y="1508923"/>
                </a:lnTo>
                <a:lnTo>
                  <a:pt x="621275" y="1510888"/>
                </a:lnTo>
                <a:cubicBezTo>
                  <a:pt x="613765" y="1507092"/>
                  <a:pt x="602501" y="1514685"/>
                  <a:pt x="602501" y="1503295"/>
                </a:cubicBezTo>
                <a:lnTo>
                  <a:pt x="602723" y="1497541"/>
                </a:lnTo>
                <a:lnTo>
                  <a:pt x="589936" y="1495813"/>
                </a:lnTo>
                <a:cubicBezTo>
                  <a:pt x="560259" y="1493381"/>
                  <a:pt x="553890" y="1496380"/>
                  <a:pt x="545659" y="1514320"/>
                </a:cubicBezTo>
                <a:cubicBezTo>
                  <a:pt x="528567" y="1507134"/>
                  <a:pt x="525406" y="1500419"/>
                  <a:pt x="531048" y="1487214"/>
                </a:cubicBezTo>
                <a:cubicBezTo>
                  <a:pt x="542022" y="1463294"/>
                  <a:pt x="542022" y="1463294"/>
                  <a:pt x="503697" y="1466106"/>
                </a:cubicBezTo>
                <a:cubicBezTo>
                  <a:pt x="457655" y="1466693"/>
                  <a:pt x="422182" y="1478711"/>
                  <a:pt x="397431" y="1500915"/>
                </a:cubicBezTo>
                <a:cubicBezTo>
                  <a:pt x="388473" y="1508649"/>
                  <a:pt x="379980" y="1512649"/>
                  <a:pt x="366048" y="1512178"/>
                </a:cubicBezTo>
                <a:cubicBezTo>
                  <a:pt x="348025" y="1512462"/>
                  <a:pt x="336526" y="1508501"/>
                  <a:pt x="333986" y="1496806"/>
                </a:cubicBezTo>
                <a:cubicBezTo>
                  <a:pt x="325124" y="1471679"/>
                  <a:pt x="313780" y="1466473"/>
                  <a:pt x="275611" y="1468041"/>
                </a:cubicBezTo>
                <a:cubicBezTo>
                  <a:pt x="267583" y="1468305"/>
                  <a:pt x="261679" y="1467570"/>
                  <a:pt x="253807" y="1466589"/>
                </a:cubicBezTo>
                <a:cubicBezTo>
                  <a:pt x="251993" y="1465099"/>
                  <a:pt x="251993" y="1465099"/>
                  <a:pt x="250025" y="1464854"/>
                </a:cubicBezTo>
                <a:cubicBezTo>
                  <a:pt x="250025" y="1464854"/>
                  <a:pt x="251838" y="1466344"/>
                  <a:pt x="251683" y="1467589"/>
                </a:cubicBezTo>
                <a:cubicBezTo>
                  <a:pt x="251218" y="1471324"/>
                  <a:pt x="252566" y="1476550"/>
                  <a:pt x="254069" y="1480530"/>
                </a:cubicBezTo>
                <a:cubicBezTo>
                  <a:pt x="259770" y="1498940"/>
                  <a:pt x="242320" y="1510674"/>
                  <a:pt x="212643" y="1508243"/>
                </a:cubicBezTo>
                <a:cubicBezTo>
                  <a:pt x="194930" y="1506036"/>
                  <a:pt x="179495" y="1501585"/>
                  <a:pt x="166494" y="1493644"/>
                </a:cubicBezTo>
                <a:cubicBezTo>
                  <a:pt x="155305" y="1487193"/>
                  <a:pt x="143652" y="1484477"/>
                  <a:pt x="131068" y="1489232"/>
                </a:cubicBezTo>
                <a:cubicBezTo>
                  <a:pt x="124698" y="1492231"/>
                  <a:pt x="114393" y="1494740"/>
                  <a:pt x="109264" y="1487780"/>
                </a:cubicBezTo>
                <a:cubicBezTo>
                  <a:pt x="106103" y="1481065"/>
                  <a:pt x="104910" y="1474594"/>
                  <a:pt x="115371" y="1470840"/>
                </a:cubicBezTo>
                <a:cubicBezTo>
                  <a:pt x="154626" y="1460558"/>
                  <a:pt x="170156" y="1432148"/>
                  <a:pt x="211069" y="1424601"/>
                </a:cubicBezTo>
                <a:cubicBezTo>
                  <a:pt x="221220" y="1423336"/>
                  <a:pt x="226086" y="1416357"/>
                  <a:pt x="228830" y="1410377"/>
                </a:cubicBezTo>
                <a:cubicBezTo>
                  <a:pt x="232969" y="1393191"/>
                  <a:pt x="250265" y="1382703"/>
                  <a:pt x="269373" y="1373704"/>
                </a:cubicBezTo>
                <a:cubicBezTo>
                  <a:pt x="286204" y="1366950"/>
                  <a:pt x="303189" y="1358951"/>
                  <a:pt x="314735" y="1346481"/>
                </a:cubicBezTo>
                <a:cubicBezTo>
                  <a:pt x="323693" y="1338747"/>
                  <a:pt x="331566" y="1339727"/>
                  <a:pt x="340476" y="1348423"/>
                </a:cubicBezTo>
                <a:cubicBezTo>
                  <a:pt x="344257" y="1350158"/>
                  <a:pt x="343792" y="1353893"/>
                  <a:pt x="349696" y="1354629"/>
                </a:cubicBezTo>
                <a:cubicBezTo>
                  <a:pt x="354098" y="1351384"/>
                  <a:pt x="350471" y="1348404"/>
                  <a:pt x="350937" y="1344669"/>
                </a:cubicBezTo>
                <a:cubicBezTo>
                  <a:pt x="348396" y="1332973"/>
                  <a:pt x="365692" y="1322484"/>
                  <a:pt x="383405" y="1324690"/>
                </a:cubicBezTo>
                <a:cubicBezTo>
                  <a:pt x="395058" y="1327406"/>
                  <a:pt x="394438" y="1332386"/>
                  <a:pt x="395786" y="1337612"/>
                </a:cubicBezTo>
                <a:cubicBezTo>
                  <a:pt x="395166" y="1342592"/>
                  <a:pt x="394390" y="1348817"/>
                  <a:pt x="402418" y="1348552"/>
                </a:cubicBezTo>
                <a:cubicBezTo>
                  <a:pt x="412259" y="1349778"/>
                  <a:pt x="418783" y="1345533"/>
                  <a:pt x="419559" y="1339308"/>
                </a:cubicBezTo>
                <a:cubicBezTo>
                  <a:pt x="417901" y="1336573"/>
                  <a:pt x="418211" y="1334083"/>
                  <a:pt x="418366" y="1332838"/>
                </a:cubicBezTo>
                <a:cubicBezTo>
                  <a:pt x="417638" y="1322633"/>
                  <a:pt x="424473" y="1315898"/>
                  <a:pt x="440528" y="1315369"/>
                </a:cubicBezTo>
                <a:cubicBezTo>
                  <a:pt x="458706" y="1313841"/>
                  <a:pt x="476885" y="1312311"/>
                  <a:pt x="493095" y="1310538"/>
                </a:cubicBezTo>
                <a:cubicBezTo>
                  <a:pt x="509150" y="1310009"/>
                  <a:pt x="519766" y="1305009"/>
                  <a:pt x="522974" y="1295295"/>
                </a:cubicBezTo>
                <a:cubicBezTo>
                  <a:pt x="525873" y="1288070"/>
                  <a:pt x="529964" y="1287315"/>
                  <a:pt x="539339" y="1292275"/>
                </a:cubicBezTo>
                <a:cubicBezTo>
                  <a:pt x="550373" y="1299971"/>
                  <a:pt x="564460" y="1299197"/>
                  <a:pt x="578547" y="1298423"/>
                </a:cubicBezTo>
                <a:cubicBezTo>
                  <a:pt x="617336" y="1291876"/>
                  <a:pt x="655195" y="1292798"/>
                  <a:pt x="693937" y="1302681"/>
                </a:cubicBezTo>
                <a:cubicBezTo>
                  <a:pt x="713308" y="1307623"/>
                  <a:pt x="736663" y="1296624"/>
                  <a:pt x="738369" y="1282929"/>
                </a:cubicBezTo>
                <a:cubicBezTo>
                  <a:pt x="738834" y="1279194"/>
                  <a:pt x="731272" y="1275723"/>
                  <a:pt x="727646" y="1272743"/>
                </a:cubicBezTo>
                <a:lnTo>
                  <a:pt x="714443" y="1264080"/>
                </a:lnTo>
                <a:lnTo>
                  <a:pt x="673840" y="1265675"/>
                </a:lnTo>
                <a:cubicBezTo>
                  <a:pt x="662575" y="1265675"/>
                  <a:pt x="658821" y="1280860"/>
                  <a:pt x="647557" y="1269471"/>
                </a:cubicBezTo>
                <a:cubicBezTo>
                  <a:pt x="636292" y="1261878"/>
                  <a:pt x="625028" y="1269471"/>
                  <a:pt x="617519" y="1265675"/>
                </a:cubicBezTo>
                <a:cubicBezTo>
                  <a:pt x="606255" y="1265675"/>
                  <a:pt x="594990" y="1265675"/>
                  <a:pt x="583726" y="1265675"/>
                </a:cubicBezTo>
                <a:cubicBezTo>
                  <a:pt x="576217" y="1258082"/>
                  <a:pt x="583726" y="1250489"/>
                  <a:pt x="579972" y="1242896"/>
                </a:cubicBezTo>
                <a:cubicBezTo>
                  <a:pt x="574340" y="1235303"/>
                  <a:pt x="567769" y="1230557"/>
                  <a:pt x="560259" y="1228659"/>
                </a:cubicBezTo>
                <a:lnTo>
                  <a:pt x="553362" y="1229434"/>
                </a:lnTo>
                <a:lnTo>
                  <a:pt x="539546" y="1233707"/>
                </a:lnTo>
                <a:cubicBezTo>
                  <a:pt x="495412" y="1242789"/>
                  <a:pt x="447373" y="1240362"/>
                  <a:pt x="398661" y="1234295"/>
                </a:cubicBezTo>
                <a:cubicBezTo>
                  <a:pt x="382916" y="1232334"/>
                  <a:pt x="367172" y="1230372"/>
                  <a:pt x="353395" y="1228657"/>
                </a:cubicBezTo>
                <a:cubicBezTo>
                  <a:pt x="329777" y="1225715"/>
                  <a:pt x="307508" y="1227998"/>
                  <a:pt x="286897" y="1233017"/>
                </a:cubicBezTo>
                <a:cubicBezTo>
                  <a:pt x="272499" y="1236281"/>
                  <a:pt x="254011" y="1240300"/>
                  <a:pt x="237384" y="1229379"/>
                </a:cubicBezTo>
                <a:cubicBezTo>
                  <a:pt x="224537" y="1220193"/>
                  <a:pt x="221424" y="1197047"/>
                  <a:pt x="228569" y="1187822"/>
                </a:cubicBezTo>
                <a:cubicBezTo>
                  <a:pt x="235714" y="1178598"/>
                  <a:pt x="246640" y="1171108"/>
                  <a:pt x="261658" y="1162864"/>
                </a:cubicBezTo>
                <a:cubicBezTo>
                  <a:pt x="257518" y="1180049"/>
                  <a:pt x="266118" y="1191235"/>
                  <a:pt x="287302" y="1197666"/>
                </a:cubicBezTo>
                <a:cubicBezTo>
                  <a:pt x="298801" y="1201627"/>
                  <a:pt x="307138" y="1198873"/>
                  <a:pt x="306101" y="1191158"/>
                </a:cubicBezTo>
                <a:cubicBezTo>
                  <a:pt x="302940" y="1184442"/>
                  <a:pt x="303715" y="1178217"/>
                  <a:pt x="304491" y="1171992"/>
                </a:cubicBezTo>
                <a:cubicBezTo>
                  <a:pt x="306662" y="1154562"/>
                  <a:pt x="323647" y="1146563"/>
                  <a:pt x="351356" y="1148750"/>
                </a:cubicBezTo>
                <a:cubicBezTo>
                  <a:pt x="357260" y="1149485"/>
                  <a:pt x="363164" y="1150221"/>
                  <a:pt x="369069" y="1150956"/>
                </a:cubicBezTo>
                <a:cubicBezTo>
                  <a:pt x="377096" y="1150692"/>
                  <a:pt x="385279" y="1149182"/>
                  <a:pt x="388022" y="1143202"/>
                </a:cubicBezTo>
                <a:cubicBezTo>
                  <a:pt x="392579" y="1138712"/>
                  <a:pt x="385016" y="1135242"/>
                  <a:pt x="379422" y="1132016"/>
                </a:cubicBezTo>
                <a:cubicBezTo>
                  <a:pt x="373983" y="1127546"/>
                  <a:pt x="364453" y="1123830"/>
                  <a:pt x="367196" y="1117850"/>
                </a:cubicBezTo>
                <a:cubicBezTo>
                  <a:pt x="367972" y="1111625"/>
                  <a:pt x="379780" y="1113096"/>
                  <a:pt x="387808" y="1112832"/>
                </a:cubicBezTo>
                <a:cubicBezTo>
                  <a:pt x="485224" y="1100943"/>
                  <a:pt x="585180" y="1100750"/>
                  <a:pt x="684098" y="1092841"/>
                </a:cubicBezTo>
                <a:lnTo>
                  <a:pt x="700789" y="1091226"/>
                </a:lnTo>
                <a:lnTo>
                  <a:pt x="701531" y="1082970"/>
                </a:lnTo>
                <a:cubicBezTo>
                  <a:pt x="700123" y="1079648"/>
                  <a:pt x="696368" y="1077750"/>
                  <a:pt x="688859" y="1075851"/>
                </a:cubicBezTo>
                <a:cubicBezTo>
                  <a:pt x="685104" y="1075851"/>
                  <a:pt x="677594" y="1075851"/>
                  <a:pt x="673840" y="1075851"/>
                </a:cubicBezTo>
                <a:cubicBezTo>
                  <a:pt x="673840" y="1072055"/>
                  <a:pt x="673840" y="1072055"/>
                  <a:pt x="673840" y="1068259"/>
                </a:cubicBezTo>
                <a:cubicBezTo>
                  <a:pt x="673840" y="1068259"/>
                  <a:pt x="673840" y="1064462"/>
                  <a:pt x="673840" y="1064462"/>
                </a:cubicBezTo>
                <a:cubicBezTo>
                  <a:pt x="700123" y="1068259"/>
                  <a:pt x="718896" y="1049276"/>
                  <a:pt x="745179" y="1049276"/>
                </a:cubicBezTo>
                <a:cubicBezTo>
                  <a:pt x="760198" y="1049276"/>
                  <a:pt x="775217" y="1041683"/>
                  <a:pt x="790236" y="1030294"/>
                </a:cubicBezTo>
                <a:cubicBezTo>
                  <a:pt x="790236" y="1026497"/>
                  <a:pt x="797746" y="1026497"/>
                  <a:pt x="797746" y="1022701"/>
                </a:cubicBezTo>
                <a:cubicBezTo>
                  <a:pt x="797746" y="1015108"/>
                  <a:pt x="790236" y="1015108"/>
                  <a:pt x="786481" y="1015108"/>
                </a:cubicBezTo>
                <a:cubicBezTo>
                  <a:pt x="775217" y="1015108"/>
                  <a:pt x="763953" y="1015108"/>
                  <a:pt x="752689" y="1015108"/>
                </a:cubicBezTo>
                <a:cubicBezTo>
                  <a:pt x="748934" y="1015108"/>
                  <a:pt x="745179" y="1015108"/>
                  <a:pt x="745179" y="1011312"/>
                </a:cubicBezTo>
                <a:cubicBezTo>
                  <a:pt x="745179" y="1007515"/>
                  <a:pt x="745179" y="1003718"/>
                  <a:pt x="748934" y="1003718"/>
                </a:cubicBezTo>
                <a:cubicBezTo>
                  <a:pt x="756444" y="1003718"/>
                  <a:pt x="760198" y="996126"/>
                  <a:pt x="771462" y="996126"/>
                </a:cubicBezTo>
                <a:cubicBezTo>
                  <a:pt x="782727" y="996126"/>
                  <a:pt x="793991" y="996126"/>
                  <a:pt x="805255" y="996126"/>
                </a:cubicBezTo>
                <a:cubicBezTo>
                  <a:pt x="812764" y="992329"/>
                  <a:pt x="809010" y="984736"/>
                  <a:pt x="809010" y="980940"/>
                </a:cubicBezTo>
                <a:cubicBezTo>
                  <a:pt x="809010" y="977143"/>
                  <a:pt x="809010" y="973347"/>
                  <a:pt x="809010" y="973347"/>
                </a:cubicBezTo>
                <a:cubicBezTo>
                  <a:pt x="786481" y="969550"/>
                  <a:pt x="775217" y="950568"/>
                  <a:pt x="752689" y="950568"/>
                </a:cubicBezTo>
                <a:cubicBezTo>
                  <a:pt x="707632" y="950568"/>
                  <a:pt x="666330" y="961957"/>
                  <a:pt x="621274" y="958161"/>
                </a:cubicBezTo>
                <a:cubicBezTo>
                  <a:pt x="613764" y="954364"/>
                  <a:pt x="602500" y="961957"/>
                  <a:pt x="602500" y="950568"/>
                </a:cubicBezTo>
                <a:cubicBezTo>
                  <a:pt x="598745" y="935382"/>
                  <a:pt x="613764" y="942975"/>
                  <a:pt x="621274" y="942975"/>
                </a:cubicBezTo>
                <a:cubicBezTo>
                  <a:pt x="636292" y="946772"/>
                  <a:pt x="651311" y="935382"/>
                  <a:pt x="666330" y="935382"/>
                </a:cubicBezTo>
                <a:cubicBezTo>
                  <a:pt x="681349" y="939179"/>
                  <a:pt x="700123" y="942975"/>
                  <a:pt x="715142" y="935382"/>
                </a:cubicBezTo>
                <a:cubicBezTo>
                  <a:pt x="741425" y="927789"/>
                  <a:pt x="767708" y="931586"/>
                  <a:pt x="790236" y="931586"/>
                </a:cubicBezTo>
                <a:cubicBezTo>
                  <a:pt x="839047" y="927789"/>
                  <a:pt x="884104" y="916400"/>
                  <a:pt x="917897" y="882232"/>
                </a:cubicBezTo>
                <a:cubicBezTo>
                  <a:pt x="925406" y="876537"/>
                  <a:pt x="932916" y="873690"/>
                  <a:pt x="940425" y="872266"/>
                </a:cubicBezTo>
                <a:lnTo>
                  <a:pt x="942362" y="872144"/>
                </a:lnTo>
                <a:lnTo>
                  <a:pt x="872562" y="863450"/>
                </a:lnTo>
                <a:lnTo>
                  <a:pt x="855083" y="859453"/>
                </a:lnTo>
                <a:lnTo>
                  <a:pt x="814672" y="859453"/>
                </a:lnTo>
                <a:lnTo>
                  <a:pt x="814037" y="859953"/>
                </a:lnTo>
                <a:lnTo>
                  <a:pt x="812668" y="859453"/>
                </a:lnTo>
                <a:lnTo>
                  <a:pt x="767708" y="859453"/>
                </a:lnTo>
                <a:cubicBezTo>
                  <a:pt x="745179" y="859453"/>
                  <a:pt x="730161" y="840470"/>
                  <a:pt x="711387" y="821488"/>
                </a:cubicBezTo>
                <a:cubicBezTo>
                  <a:pt x="711387" y="821488"/>
                  <a:pt x="711387" y="817692"/>
                  <a:pt x="711387" y="813895"/>
                </a:cubicBezTo>
                <a:cubicBezTo>
                  <a:pt x="718896" y="802506"/>
                  <a:pt x="722651" y="794913"/>
                  <a:pt x="726406" y="783524"/>
                </a:cubicBezTo>
                <a:cubicBezTo>
                  <a:pt x="726406" y="772134"/>
                  <a:pt x="737670" y="760745"/>
                  <a:pt x="748934" y="760745"/>
                </a:cubicBezTo>
                <a:cubicBezTo>
                  <a:pt x="763953" y="760745"/>
                  <a:pt x="771463" y="754101"/>
                  <a:pt x="775687" y="745084"/>
                </a:cubicBezTo>
                <a:lnTo>
                  <a:pt x="775778" y="744694"/>
                </a:lnTo>
                <a:lnTo>
                  <a:pt x="752144" y="739087"/>
                </a:lnTo>
                <a:cubicBezTo>
                  <a:pt x="734923" y="736942"/>
                  <a:pt x="717470" y="736664"/>
                  <a:pt x="700276" y="738316"/>
                </a:cubicBezTo>
                <a:cubicBezTo>
                  <a:pt x="692093" y="739825"/>
                  <a:pt x="688002" y="740580"/>
                  <a:pt x="687381" y="745560"/>
                </a:cubicBezTo>
                <a:cubicBezTo>
                  <a:pt x="688419" y="753275"/>
                  <a:pt x="684173" y="755275"/>
                  <a:pt x="675108" y="747824"/>
                </a:cubicBezTo>
                <a:cubicBezTo>
                  <a:pt x="662416" y="737393"/>
                  <a:pt x="646361" y="737922"/>
                  <a:pt x="631654" y="743676"/>
                </a:cubicBezTo>
                <a:cubicBezTo>
                  <a:pt x="616792" y="750675"/>
                  <a:pt x="602085" y="756429"/>
                  <a:pt x="578622" y="752242"/>
                </a:cubicBezTo>
                <a:cubicBezTo>
                  <a:pt x="572718" y="751507"/>
                  <a:pt x="566504" y="753262"/>
                  <a:pt x="565883" y="758242"/>
                </a:cubicBezTo>
                <a:cubicBezTo>
                  <a:pt x="566921" y="765957"/>
                  <a:pt x="562675" y="767957"/>
                  <a:pt x="552524" y="769221"/>
                </a:cubicBezTo>
                <a:cubicBezTo>
                  <a:pt x="538592" y="768750"/>
                  <a:pt x="530875" y="766525"/>
                  <a:pt x="523778" y="759319"/>
                </a:cubicBezTo>
                <a:cubicBezTo>
                  <a:pt x="511397" y="746398"/>
                  <a:pt x="511134" y="732457"/>
                  <a:pt x="508904" y="718272"/>
                </a:cubicBezTo>
                <a:cubicBezTo>
                  <a:pt x="507866" y="710557"/>
                  <a:pt x="524386" y="706293"/>
                  <a:pt x="538318" y="706764"/>
                </a:cubicBezTo>
                <a:cubicBezTo>
                  <a:pt x="554373" y="706235"/>
                  <a:pt x="566647" y="703971"/>
                  <a:pt x="562604" y="688295"/>
                </a:cubicBezTo>
                <a:cubicBezTo>
                  <a:pt x="573482" y="697236"/>
                  <a:pt x="572552" y="704706"/>
                  <a:pt x="575712" y="711421"/>
                </a:cubicBezTo>
                <a:cubicBezTo>
                  <a:pt x="580841" y="718382"/>
                  <a:pt x="585970" y="725342"/>
                  <a:pt x="600057" y="724568"/>
                </a:cubicBezTo>
                <a:cubicBezTo>
                  <a:pt x="613989" y="725039"/>
                  <a:pt x="628231" y="723020"/>
                  <a:pt x="627659" y="711570"/>
                </a:cubicBezTo>
                <a:cubicBezTo>
                  <a:pt x="626466" y="705100"/>
                  <a:pt x="631177" y="699365"/>
                  <a:pt x="637547" y="696365"/>
                </a:cubicBezTo>
                <a:cubicBezTo>
                  <a:pt x="658779" y="686367"/>
                  <a:pt x="668464" y="688837"/>
                  <a:pt x="680380" y="705494"/>
                </a:cubicBezTo>
                <a:cubicBezTo>
                  <a:pt x="696173" y="691024"/>
                  <a:pt x="713778" y="678045"/>
                  <a:pt x="736823" y="669537"/>
                </a:cubicBezTo>
                <a:cubicBezTo>
                  <a:pt x="756684" y="662528"/>
                  <a:pt x="777140" y="658754"/>
                  <a:pt x="798348" y="656971"/>
                </a:cubicBezTo>
                <a:lnTo>
                  <a:pt x="818551" y="656779"/>
                </a:lnTo>
                <a:lnTo>
                  <a:pt x="824029" y="650647"/>
                </a:lnTo>
                <a:cubicBezTo>
                  <a:pt x="827783" y="643054"/>
                  <a:pt x="835293" y="646851"/>
                  <a:pt x="839047" y="646851"/>
                </a:cubicBezTo>
                <a:cubicBezTo>
                  <a:pt x="854066" y="646851"/>
                  <a:pt x="869085" y="650647"/>
                  <a:pt x="880349" y="639258"/>
                </a:cubicBezTo>
                <a:cubicBezTo>
                  <a:pt x="884104" y="635461"/>
                  <a:pt x="887859" y="635461"/>
                  <a:pt x="895368" y="635461"/>
                </a:cubicBezTo>
                <a:cubicBezTo>
                  <a:pt x="906633" y="635461"/>
                  <a:pt x="917897" y="635461"/>
                  <a:pt x="925406" y="635461"/>
                </a:cubicBezTo>
                <a:cubicBezTo>
                  <a:pt x="944180" y="631665"/>
                  <a:pt x="962953" y="635461"/>
                  <a:pt x="977972" y="646851"/>
                </a:cubicBezTo>
                <a:cubicBezTo>
                  <a:pt x="989236" y="658240"/>
                  <a:pt x="1004255" y="654444"/>
                  <a:pt x="1015520" y="643054"/>
                </a:cubicBezTo>
                <a:lnTo>
                  <a:pt x="1040138" y="631707"/>
                </a:lnTo>
                <a:lnTo>
                  <a:pt x="1039376" y="631361"/>
                </a:lnTo>
                <a:cubicBezTo>
                  <a:pt x="1021818" y="627910"/>
                  <a:pt x="1010474" y="622704"/>
                  <a:pt x="1016117" y="609499"/>
                </a:cubicBezTo>
                <a:cubicBezTo>
                  <a:pt x="1018705" y="604764"/>
                  <a:pt x="1012801" y="604029"/>
                  <a:pt x="1006896" y="603294"/>
                </a:cubicBezTo>
                <a:cubicBezTo>
                  <a:pt x="1000837" y="603803"/>
                  <a:pt x="993275" y="600333"/>
                  <a:pt x="992499" y="606558"/>
                </a:cubicBezTo>
                <a:cubicBezTo>
                  <a:pt x="991724" y="612783"/>
                  <a:pt x="992606" y="621743"/>
                  <a:pt x="980488" y="622762"/>
                </a:cubicBezTo>
                <a:cubicBezTo>
                  <a:pt x="968369" y="623781"/>
                  <a:pt x="963550" y="614331"/>
                  <a:pt x="954330" y="608125"/>
                </a:cubicBezTo>
                <a:cubicBezTo>
                  <a:pt x="950704" y="605145"/>
                  <a:pt x="945265" y="600674"/>
                  <a:pt x="939826" y="596204"/>
                </a:cubicBezTo>
                <a:cubicBezTo>
                  <a:pt x="930760" y="588753"/>
                  <a:pt x="919107" y="586037"/>
                  <a:pt x="906523" y="590792"/>
                </a:cubicBezTo>
                <a:cubicBezTo>
                  <a:pt x="885601" y="598300"/>
                  <a:pt x="863952" y="595604"/>
                  <a:pt x="842768" y="589172"/>
                </a:cubicBezTo>
                <a:cubicBezTo>
                  <a:pt x="825210" y="585721"/>
                  <a:pt x="811433" y="584005"/>
                  <a:pt x="795068" y="587024"/>
                </a:cubicBezTo>
                <a:cubicBezTo>
                  <a:pt x="782794" y="589288"/>
                  <a:pt x="775542" y="583328"/>
                  <a:pt x="774504" y="575612"/>
                </a:cubicBezTo>
                <a:cubicBezTo>
                  <a:pt x="773157" y="570387"/>
                  <a:pt x="784083" y="562898"/>
                  <a:pt x="768493" y="559692"/>
                </a:cubicBezTo>
                <a:cubicBezTo>
                  <a:pt x="754716" y="557976"/>
                  <a:pt x="740474" y="559995"/>
                  <a:pt x="733329" y="569219"/>
                </a:cubicBezTo>
                <a:cubicBezTo>
                  <a:pt x="726494" y="575954"/>
                  <a:pt x="727687" y="582424"/>
                  <a:pt x="726602" y="591139"/>
                </a:cubicBezTo>
                <a:cubicBezTo>
                  <a:pt x="717584" y="567258"/>
                  <a:pt x="691999" y="564072"/>
                  <a:pt x="662167" y="562884"/>
                </a:cubicBezTo>
                <a:cubicBezTo>
                  <a:pt x="644299" y="561923"/>
                  <a:pt x="628709" y="558717"/>
                  <a:pt x="612809" y="558001"/>
                </a:cubicBezTo>
                <a:cubicBezTo>
                  <a:pt x="581165" y="555324"/>
                  <a:pt x="551023" y="556627"/>
                  <a:pt x="525545" y="568625"/>
                </a:cubicBezTo>
                <a:cubicBezTo>
                  <a:pt x="514774" y="574870"/>
                  <a:pt x="505243" y="571154"/>
                  <a:pt x="498301" y="562703"/>
                </a:cubicBezTo>
                <a:cubicBezTo>
                  <a:pt x="474159" y="531881"/>
                  <a:pt x="444793" y="526959"/>
                  <a:pt x="404607" y="544712"/>
                </a:cubicBezTo>
                <a:cubicBezTo>
                  <a:pt x="393991" y="549711"/>
                  <a:pt x="382027" y="549485"/>
                  <a:pt x="370064" y="549259"/>
                </a:cubicBezTo>
                <a:cubicBezTo>
                  <a:pt x="348414" y="546563"/>
                  <a:pt x="328733" y="544111"/>
                  <a:pt x="311283" y="555845"/>
                </a:cubicBezTo>
                <a:cubicBezTo>
                  <a:pt x="304448" y="562580"/>
                  <a:pt x="297661" y="552885"/>
                  <a:pt x="292222" y="548414"/>
                </a:cubicBezTo>
                <a:cubicBezTo>
                  <a:pt x="288596" y="545434"/>
                  <a:pt x="289216" y="540454"/>
                  <a:pt x="289681" y="536719"/>
                </a:cubicBezTo>
                <a:cubicBezTo>
                  <a:pt x="291960" y="534474"/>
                  <a:pt x="290612" y="529249"/>
                  <a:pt x="286676" y="528758"/>
                </a:cubicBezTo>
                <a:cubicBezTo>
                  <a:pt x="271241" y="524307"/>
                  <a:pt x="257154" y="525081"/>
                  <a:pt x="242912" y="527100"/>
                </a:cubicBezTo>
                <a:cubicBezTo>
                  <a:pt x="234729" y="528610"/>
                  <a:pt x="232141" y="533345"/>
                  <a:pt x="231366" y="539570"/>
                </a:cubicBezTo>
                <a:cubicBezTo>
                  <a:pt x="227071" y="558000"/>
                  <a:pt x="216611" y="561754"/>
                  <a:pt x="187089" y="558077"/>
                </a:cubicBezTo>
                <a:cubicBezTo>
                  <a:pt x="179372" y="555852"/>
                  <a:pt x="175745" y="552871"/>
                  <a:pt x="180147" y="549626"/>
                </a:cubicBezTo>
                <a:cubicBezTo>
                  <a:pt x="191538" y="538402"/>
                  <a:pt x="178072" y="534196"/>
                  <a:pt x="166573" y="530235"/>
                </a:cubicBezTo>
                <a:cubicBezTo>
                  <a:pt x="153106" y="526029"/>
                  <a:pt x="139020" y="526803"/>
                  <a:pt x="127056" y="526577"/>
                </a:cubicBezTo>
                <a:cubicBezTo>
                  <a:pt x="113124" y="526106"/>
                  <a:pt x="99347" y="524390"/>
                  <a:pt x="85105" y="526410"/>
                </a:cubicBezTo>
                <a:cubicBezTo>
                  <a:pt x="74800" y="528919"/>
                  <a:pt x="69826" y="520713"/>
                  <a:pt x="68478" y="515488"/>
                </a:cubicBezTo>
                <a:cubicBezTo>
                  <a:pt x="67595" y="506528"/>
                  <a:pt x="61846" y="504548"/>
                  <a:pt x="49727" y="505567"/>
                </a:cubicBezTo>
                <a:cubicBezTo>
                  <a:pt x="45636" y="506321"/>
                  <a:pt x="41545" y="507076"/>
                  <a:pt x="35640" y="506341"/>
                </a:cubicBezTo>
                <a:cubicBezTo>
                  <a:pt x="29581" y="506850"/>
                  <a:pt x="21553" y="507115"/>
                  <a:pt x="16114" y="502644"/>
                </a:cubicBezTo>
                <a:cubicBezTo>
                  <a:pt x="12643" y="498419"/>
                  <a:pt x="20826" y="496910"/>
                  <a:pt x="23259" y="493420"/>
                </a:cubicBezTo>
                <a:cubicBezTo>
                  <a:pt x="32527" y="483195"/>
                  <a:pt x="27398" y="476235"/>
                  <a:pt x="0" y="471558"/>
                </a:cubicBezTo>
                <a:cubicBezTo>
                  <a:pt x="2946" y="447902"/>
                  <a:pt x="5738" y="425492"/>
                  <a:pt x="8684" y="401837"/>
                </a:cubicBezTo>
                <a:cubicBezTo>
                  <a:pt x="24584" y="402553"/>
                  <a:pt x="33804" y="408759"/>
                  <a:pt x="38468" y="419454"/>
                </a:cubicBezTo>
                <a:cubicBezTo>
                  <a:pt x="51111" y="446316"/>
                  <a:pt x="71985" y="455237"/>
                  <a:pt x="112898" y="447690"/>
                </a:cubicBezTo>
                <a:cubicBezTo>
                  <a:pt x="131231" y="444916"/>
                  <a:pt x="145318" y="444142"/>
                  <a:pt x="163031" y="446348"/>
                </a:cubicBezTo>
                <a:cubicBezTo>
                  <a:pt x="170749" y="448574"/>
                  <a:pt x="180589" y="449800"/>
                  <a:pt x="183177" y="445065"/>
                </a:cubicBezTo>
                <a:cubicBezTo>
                  <a:pt x="187734" y="440575"/>
                  <a:pt x="178204" y="436859"/>
                  <a:pt x="174578" y="433879"/>
                </a:cubicBezTo>
                <a:cubicBezTo>
                  <a:pt x="170951" y="430899"/>
                  <a:pt x="167170" y="429163"/>
                  <a:pt x="163544" y="426183"/>
                </a:cubicBezTo>
                <a:cubicBezTo>
                  <a:pt x="158105" y="421713"/>
                  <a:pt x="148730" y="416752"/>
                  <a:pt x="151318" y="412017"/>
                </a:cubicBezTo>
                <a:cubicBezTo>
                  <a:pt x="156030" y="406282"/>
                  <a:pt x="167838" y="407753"/>
                  <a:pt x="175711" y="408734"/>
                </a:cubicBezTo>
                <a:cubicBezTo>
                  <a:pt x="189643" y="409204"/>
                  <a:pt x="203419" y="410920"/>
                  <a:pt x="217041" y="413881"/>
                </a:cubicBezTo>
                <a:cubicBezTo>
                  <a:pt x="246408" y="418803"/>
                  <a:pt x="272768" y="415765"/>
                  <a:pt x="296123" y="404767"/>
                </a:cubicBezTo>
                <a:cubicBezTo>
                  <a:pt x="300370" y="402767"/>
                  <a:pt x="304306" y="403257"/>
                  <a:pt x="307932" y="406237"/>
                </a:cubicBezTo>
                <a:cubicBezTo>
                  <a:pt x="311558" y="409218"/>
                  <a:pt x="315494" y="409708"/>
                  <a:pt x="321399" y="410443"/>
                </a:cubicBezTo>
                <a:cubicBezTo>
                  <a:pt x="325335" y="410934"/>
                  <a:pt x="331084" y="412914"/>
                  <a:pt x="333362" y="410669"/>
                </a:cubicBezTo>
                <a:cubicBezTo>
                  <a:pt x="335796" y="407179"/>
                  <a:pt x="332015" y="405444"/>
                  <a:pt x="328233" y="403709"/>
                </a:cubicBezTo>
                <a:cubicBezTo>
                  <a:pt x="320826" y="398993"/>
                  <a:pt x="319478" y="393768"/>
                  <a:pt x="314194" y="388053"/>
                </a:cubicBezTo>
                <a:cubicBezTo>
                  <a:pt x="308755" y="383582"/>
                  <a:pt x="309376" y="378602"/>
                  <a:pt x="315745" y="375602"/>
                </a:cubicBezTo>
                <a:cubicBezTo>
                  <a:pt x="324238" y="371603"/>
                  <a:pt x="329987" y="373583"/>
                  <a:pt x="335426" y="378054"/>
                </a:cubicBezTo>
                <a:cubicBezTo>
                  <a:pt x="341175" y="380034"/>
                  <a:pt x="344802" y="383014"/>
                  <a:pt x="348428" y="385995"/>
                </a:cubicBezTo>
                <a:cubicBezTo>
                  <a:pt x="360964" y="397671"/>
                  <a:pt x="370339" y="402632"/>
                  <a:pt x="391106" y="396368"/>
                </a:cubicBezTo>
                <a:cubicBezTo>
                  <a:pt x="407781" y="390859"/>
                  <a:pt x="428965" y="397290"/>
                  <a:pt x="448181" y="403477"/>
                </a:cubicBezTo>
                <a:cubicBezTo>
                  <a:pt x="457867" y="405948"/>
                  <a:pt x="467087" y="412153"/>
                  <a:pt x="473922" y="405419"/>
                </a:cubicBezTo>
                <a:cubicBezTo>
                  <a:pt x="482725" y="398929"/>
                  <a:pt x="475317" y="394214"/>
                  <a:pt x="468065" y="388253"/>
                </a:cubicBezTo>
                <a:cubicBezTo>
                  <a:pt x="464439" y="385273"/>
                  <a:pt x="460813" y="382292"/>
                  <a:pt x="459155" y="379557"/>
                </a:cubicBezTo>
                <a:cubicBezTo>
                  <a:pt x="455839" y="374087"/>
                  <a:pt x="454336" y="370107"/>
                  <a:pt x="466300" y="370332"/>
                </a:cubicBezTo>
                <a:cubicBezTo>
                  <a:pt x="520214" y="370726"/>
                  <a:pt x="548901" y="349013"/>
                  <a:pt x="577743" y="326054"/>
                </a:cubicBezTo>
                <a:cubicBezTo>
                  <a:pt x="580021" y="323809"/>
                  <a:pt x="580487" y="320074"/>
                  <a:pt x="580952" y="316339"/>
                </a:cubicBezTo>
                <a:cubicBezTo>
                  <a:pt x="582348" y="305134"/>
                  <a:pt x="588562" y="303379"/>
                  <a:pt x="605965" y="308076"/>
                </a:cubicBezTo>
                <a:cubicBezTo>
                  <a:pt x="652114" y="322674"/>
                  <a:pt x="696343" y="320597"/>
                  <a:pt x="734405" y="303844"/>
                </a:cubicBezTo>
                <a:cubicBezTo>
                  <a:pt x="759883" y="291846"/>
                  <a:pt x="788522" y="286563"/>
                  <a:pt x="821360" y="295710"/>
                </a:cubicBezTo>
                <a:cubicBezTo>
                  <a:pt x="836794" y="300161"/>
                  <a:pt x="847720" y="292672"/>
                  <a:pt x="856523" y="286182"/>
                </a:cubicBezTo>
                <a:cubicBezTo>
                  <a:pt x="863203" y="280693"/>
                  <a:pt x="871386" y="279183"/>
                  <a:pt x="885007" y="282144"/>
                </a:cubicBezTo>
                <a:cubicBezTo>
                  <a:pt x="919968" y="290292"/>
                  <a:pt x="954201" y="288234"/>
                  <a:pt x="988589" y="284931"/>
                </a:cubicBezTo>
                <a:cubicBezTo>
                  <a:pt x="1026914" y="282119"/>
                  <a:pt x="1065549" y="276816"/>
                  <a:pt x="1107034" y="280719"/>
                </a:cubicBezTo>
                <a:cubicBezTo>
                  <a:pt x="1118842" y="282190"/>
                  <a:pt x="1129303" y="278436"/>
                  <a:pt x="1138106" y="271946"/>
                </a:cubicBezTo>
                <a:lnTo>
                  <a:pt x="1147858" y="267925"/>
                </a:lnTo>
                <a:lnTo>
                  <a:pt x="1135858" y="269896"/>
                </a:lnTo>
                <a:cubicBezTo>
                  <a:pt x="1113323" y="269896"/>
                  <a:pt x="1090788" y="268662"/>
                  <a:pt x="1072008" y="266194"/>
                </a:cubicBezTo>
                <a:cubicBezTo>
                  <a:pt x="1064497" y="266194"/>
                  <a:pt x="1053229" y="264960"/>
                  <a:pt x="1045717" y="266194"/>
                </a:cubicBezTo>
                <a:cubicBezTo>
                  <a:pt x="1034450" y="268662"/>
                  <a:pt x="1019426" y="267428"/>
                  <a:pt x="1008159" y="267428"/>
                </a:cubicBezTo>
                <a:cubicBezTo>
                  <a:pt x="996891" y="267428"/>
                  <a:pt x="981868" y="269896"/>
                  <a:pt x="970600" y="266194"/>
                </a:cubicBezTo>
                <a:cubicBezTo>
                  <a:pt x="963088" y="263726"/>
                  <a:pt x="959333" y="267428"/>
                  <a:pt x="951821" y="267428"/>
                </a:cubicBezTo>
                <a:cubicBezTo>
                  <a:pt x="906750" y="267428"/>
                  <a:pt x="857924" y="267428"/>
                  <a:pt x="809098" y="267428"/>
                </a:cubicBezTo>
                <a:cubicBezTo>
                  <a:pt x="779051" y="263726"/>
                  <a:pt x="749004" y="266194"/>
                  <a:pt x="718958" y="266194"/>
                </a:cubicBezTo>
                <a:cubicBezTo>
                  <a:pt x="711446" y="266194"/>
                  <a:pt x="703934" y="264960"/>
                  <a:pt x="700178" y="262492"/>
                </a:cubicBezTo>
                <a:cubicBezTo>
                  <a:pt x="711446" y="261258"/>
                  <a:pt x="722713" y="260024"/>
                  <a:pt x="733981" y="260024"/>
                </a:cubicBezTo>
                <a:cubicBezTo>
                  <a:pt x="749004" y="260024"/>
                  <a:pt x="764028" y="260024"/>
                  <a:pt x="779051" y="260024"/>
                </a:cubicBezTo>
                <a:cubicBezTo>
                  <a:pt x="786563" y="260024"/>
                  <a:pt x="801586" y="260024"/>
                  <a:pt x="797831" y="255088"/>
                </a:cubicBezTo>
                <a:cubicBezTo>
                  <a:pt x="797831" y="252620"/>
                  <a:pt x="805342" y="252620"/>
                  <a:pt x="809098" y="252620"/>
                </a:cubicBezTo>
                <a:cubicBezTo>
                  <a:pt x="831633" y="252620"/>
                  <a:pt x="854168" y="252620"/>
                  <a:pt x="876704" y="252620"/>
                </a:cubicBezTo>
                <a:cubicBezTo>
                  <a:pt x="880459" y="252620"/>
                  <a:pt x="884215" y="252620"/>
                  <a:pt x="887971" y="252620"/>
                </a:cubicBezTo>
                <a:cubicBezTo>
                  <a:pt x="891727" y="252620"/>
                  <a:pt x="891727" y="251386"/>
                  <a:pt x="891727" y="250152"/>
                </a:cubicBezTo>
                <a:cubicBezTo>
                  <a:pt x="891727" y="250152"/>
                  <a:pt x="891727" y="250152"/>
                  <a:pt x="891727" y="248918"/>
                </a:cubicBezTo>
                <a:cubicBezTo>
                  <a:pt x="891727" y="248918"/>
                  <a:pt x="887971" y="248918"/>
                  <a:pt x="887971" y="248918"/>
                </a:cubicBezTo>
                <a:cubicBezTo>
                  <a:pt x="861680" y="250152"/>
                  <a:pt x="835389" y="247684"/>
                  <a:pt x="809098" y="246450"/>
                </a:cubicBezTo>
                <a:cubicBezTo>
                  <a:pt x="790319" y="246450"/>
                  <a:pt x="775295" y="246450"/>
                  <a:pt x="756516" y="243982"/>
                </a:cubicBezTo>
                <a:cubicBezTo>
                  <a:pt x="752760" y="242748"/>
                  <a:pt x="749004" y="242748"/>
                  <a:pt x="749004" y="242748"/>
                </a:cubicBezTo>
                <a:cubicBezTo>
                  <a:pt x="726469" y="246450"/>
                  <a:pt x="707690" y="243982"/>
                  <a:pt x="685155" y="245216"/>
                </a:cubicBezTo>
                <a:cubicBezTo>
                  <a:pt x="677643" y="245216"/>
                  <a:pt x="666376" y="243982"/>
                  <a:pt x="655108" y="246450"/>
                </a:cubicBezTo>
                <a:cubicBezTo>
                  <a:pt x="647596" y="247684"/>
                  <a:pt x="640085" y="246450"/>
                  <a:pt x="636329" y="242748"/>
                </a:cubicBezTo>
                <a:cubicBezTo>
                  <a:pt x="628817" y="237812"/>
                  <a:pt x="628817" y="236578"/>
                  <a:pt x="643840" y="235344"/>
                </a:cubicBezTo>
                <a:cubicBezTo>
                  <a:pt x="658864" y="234110"/>
                  <a:pt x="662620" y="230408"/>
                  <a:pt x="677643" y="231642"/>
                </a:cubicBezTo>
                <a:cubicBezTo>
                  <a:pt x="688911" y="232876"/>
                  <a:pt x="700178" y="231642"/>
                  <a:pt x="711446" y="231642"/>
                </a:cubicBezTo>
                <a:cubicBezTo>
                  <a:pt x="715202" y="231642"/>
                  <a:pt x="718958" y="231642"/>
                  <a:pt x="726469" y="230408"/>
                </a:cubicBezTo>
                <a:cubicBezTo>
                  <a:pt x="711446" y="230408"/>
                  <a:pt x="700178" y="229174"/>
                  <a:pt x="688911" y="229174"/>
                </a:cubicBezTo>
                <a:cubicBezTo>
                  <a:pt x="688911" y="226706"/>
                  <a:pt x="685155" y="224238"/>
                  <a:pt x="696422" y="220536"/>
                </a:cubicBezTo>
                <a:cubicBezTo>
                  <a:pt x="700178" y="218068"/>
                  <a:pt x="707690" y="218068"/>
                  <a:pt x="718958" y="218068"/>
                </a:cubicBezTo>
                <a:cubicBezTo>
                  <a:pt x="722713" y="218068"/>
                  <a:pt x="726469" y="216834"/>
                  <a:pt x="722713" y="214366"/>
                </a:cubicBezTo>
                <a:cubicBezTo>
                  <a:pt x="718958" y="214366"/>
                  <a:pt x="718958" y="213132"/>
                  <a:pt x="715202" y="213132"/>
                </a:cubicBezTo>
                <a:cubicBezTo>
                  <a:pt x="696422" y="213132"/>
                  <a:pt x="677643" y="210664"/>
                  <a:pt x="662620" y="214366"/>
                </a:cubicBezTo>
                <a:cubicBezTo>
                  <a:pt x="651352" y="216834"/>
                  <a:pt x="636329" y="216834"/>
                  <a:pt x="628817" y="214366"/>
                </a:cubicBezTo>
                <a:cubicBezTo>
                  <a:pt x="621305" y="210664"/>
                  <a:pt x="610038" y="210664"/>
                  <a:pt x="595014" y="210664"/>
                </a:cubicBezTo>
                <a:cubicBezTo>
                  <a:pt x="583747" y="210664"/>
                  <a:pt x="572479" y="210664"/>
                  <a:pt x="572479" y="204494"/>
                </a:cubicBezTo>
                <a:cubicBezTo>
                  <a:pt x="572479" y="202026"/>
                  <a:pt x="561212" y="202026"/>
                  <a:pt x="553700" y="200792"/>
                </a:cubicBezTo>
                <a:cubicBezTo>
                  <a:pt x="546188" y="200792"/>
                  <a:pt x="538676" y="200792"/>
                  <a:pt x="534921" y="200792"/>
                </a:cubicBezTo>
                <a:cubicBezTo>
                  <a:pt x="519897" y="200792"/>
                  <a:pt x="516141" y="198324"/>
                  <a:pt x="527409" y="194622"/>
                </a:cubicBezTo>
                <a:cubicBezTo>
                  <a:pt x="531165" y="192154"/>
                  <a:pt x="534921" y="188452"/>
                  <a:pt x="546188" y="189686"/>
                </a:cubicBezTo>
                <a:cubicBezTo>
                  <a:pt x="561212" y="190920"/>
                  <a:pt x="576235" y="190920"/>
                  <a:pt x="591258" y="189686"/>
                </a:cubicBezTo>
                <a:cubicBezTo>
                  <a:pt x="610038" y="188452"/>
                  <a:pt x="625061" y="189686"/>
                  <a:pt x="640085" y="189686"/>
                </a:cubicBezTo>
                <a:cubicBezTo>
                  <a:pt x="655108" y="189686"/>
                  <a:pt x="666376" y="187218"/>
                  <a:pt x="681399" y="187218"/>
                </a:cubicBezTo>
                <a:cubicBezTo>
                  <a:pt x="692667" y="187218"/>
                  <a:pt x="696422" y="183516"/>
                  <a:pt x="696422" y="177346"/>
                </a:cubicBezTo>
                <a:cubicBezTo>
                  <a:pt x="692667" y="174878"/>
                  <a:pt x="707690" y="169942"/>
                  <a:pt x="715202" y="171176"/>
                </a:cubicBezTo>
                <a:cubicBezTo>
                  <a:pt x="730225" y="171176"/>
                  <a:pt x="741493" y="168708"/>
                  <a:pt x="756516" y="172410"/>
                </a:cubicBezTo>
                <a:cubicBezTo>
                  <a:pt x="764028" y="173644"/>
                  <a:pt x="775295" y="172410"/>
                  <a:pt x="775295" y="169942"/>
                </a:cubicBezTo>
                <a:cubicBezTo>
                  <a:pt x="775295" y="165006"/>
                  <a:pt x="782807" y="166240"/>
                  <a:pt x="790319" y="167474"/>
                </a:cubicBezTo>
                <a:cubicBezTo>
                  <a:pt x="812854" y="168708"/>
                  <a:pt x="812854" y="168708"/>
                  <a:pt x="835389" y="167474"/>
                </a:cubicBezTo>
                <a:cubicBezTo>
                  <a:pt x="850413" y="166240"/>
                  <a:pt x="865436" y="165006"/>
                  <a:pt x="880459" y="165006"/>
                </a:cubicBezTo>
                <a:cubicBezTo>
                  <a:pt x="899239" y="163772"/>
                  <a:pt x="921774" y="162538"/>
                  <a:pt x="940553" y="162538"/>
                </a:cubicBezTo>
                <a:cubicBezTo>
                  <a:pt x="944309" y="162538"/>
                  <a:pt x="944309" y="162538"/>
                  <a:pt x="948065" y="162538"/>
                </a:cubicBezTo>
                <a:cubicBezTo>
                  <a:pt x="951821" y="162538"/>
                  <a:pt x="948065" y="158836"/>
                  <a:pt x="955577" y="158836"/>
                </a:cubicBezTo>
                <a:cubicBezTo>
                  <a:pt x="963088" y="160070"/>
                  <a:pt x="966844" y="161303"/>
                  <a:pt x="970600" y="161303"/>
                </a:cubicBezTo>
                <a:cubicBezTo>
                  <a:pt x="981868" y="161303"/>
                  <a:pt x="989379" y="158836"/>
                  <a:pt x="996891" y="158836"/>
                </a:cubicBezTo>
                <a:cubicBezTo>
                  <a:pt x="1008159" y="158836"/>
                  <a:pt x="1015670" y="160070"/>
                  <a:pt x="1023182" y="158836"/>
                </a:cubicBezTo>
                <a:cubicBezTo>
                  <a:pt x="1030694" y="157601"/>
                  <a:pt x="1034450" y="157601"/>
                  <a:pt x="1041961" y="157601"/>
                </a:cubicBezTo>
                <a:cubicBezTo>
                  <a:pt x="1056985" y="157601"/>
                  <a:pt x="1072008" y="155133"/>
                  <a:pt x="1087032" y="155133"/>
                </a:cubicBezTo>
                <a:cubicBezTo>
                  <a:pt x="1090788" y="152665"/>
                  <a:pt x="1102055" y="153899"/>
                  <a:pt x="1109567" y="153899"/>
                </a:cubicBezTo>
                <a:cubicBezTo>
                  <a:pt x="1113323" y="153899"/>
                  <a:pt x="1117079" y="153899"/>
                  <a:pt x="1117079" y="153899"/>
                </a:cubicBezTo>
                <a:cubicBezTo>
                  <a:pt x="1143370" y="153899"/>
                  <a:pt x="1169661" y="153899"/>
                  <a:pt x="1195952" y="152665"/>
                </a:cubicBezTo>
                <a:lnTo>
                  <a:pt x="1240638" y="151931"/>
                </a:lnTo>
                <a:lnTo>
                  <a:pt x="1241451" y="148271"/>
                </a:lnTo>
                <a:cubicBezTo>
                  <a:pt x="1244039" y="143536"/>
                  <a:pt x="1250564" y="139291"/>
                  <a:pt x="1243312" y="133331"/>
                </a:cubicBezTo>
                <a:cubicBezTo>
                  <a:pt x="1235905" y="128615"/>
                  <a:pt x="1227412" y="132615"/>
                  <a:pt x="1221197" y="134369"/>
                </a:cubicBezTo>
                <a:cubicBezTo>
                  <a:pt x="1211047" y="135633"/>
                  <a:pt x="1200896" y="136898"/>
                  <a:pt x="1189553" y="131692"/>
                </a:cubicBezTo>
                <a:cubicBezTo>
                  <a:pt x="1115433" y="100966"/>
                  <a:pt x="1050282" y="110552"/>
                  <a:pt x="990833" y="138549"/>
                </a:cubicBezTo>
                <a:cubicBezTo>
                  <a:pt x="978094" y="144548"/>
                  <a:pt x="969911" y="146057"/>
                  <a:pt x="957065" y="136871"/>
                </a:cubicBezTo>
                <a:cubicBezTo>
                  <a:pt x="932875" y="122479"/>
                  <a:pt x="903354" y="118802"/>
                  <a:pt x="873212" y="120105"/>
                </a:cubicBezTo>
                <a:cubicBezTo>
                  <a:pt x="839134" y="120918"/>
                  <a:pt x="804435" y="126711"/>
                  <a:pt x="768544" y="126033"/>
                </a:cubicBezTo>
                <a:cubicBezTo>
                  <a:pt x="748553" y="126072"/>
                  <a:pt x="735086" y="121866"/>
                  <a:pt x="720272" y="112435"/>
                </a:cubicBezTo>
                <a:cubicBezTo>
                  <a:pt x="700173" y="97288"/>
                  <a:pt x="690178" y="97307"/>
                  <a:pt x="670604" y="110041"/>
                </a:cubicBezTo>
                <a:cubicBezTo>
                  <a:pt x="657710" y="117285"/>
                  <a:pt x="641500" y="119060"/>
                  <a:pt x="623632" y="118098"/>
                </a:cubicBezTo>
                <a:cubicBezTo>
                  <a:pt x="605609" y="118382"/>
                  <a:pt x="589398" y="120156"/>
                  <a:pt x="572568" y="126910"/>
                </a:cubicBezTo>
                <a:cubicBezTo>
                  <a:pt x="551491" y="135664"/>
                  <a:pt x="526526" y="127497"/>
                  <a:pt x="522793" y="109331"/>
                </a:cubicBezTo>
                <a:cubicBezTo>
                  <a:pt x="521600" y="102861"/>
                  <a:pt x="522376" y="96636"/>
                  <a:pt x="525119" y="90656"/>
                </a:cubicBezTo>
                <a:cubicBezTo>
                  <a:pt x="528638" y="78451"/>
                  <a:pt x="540912" y="76187"/>
                  <a:pt x="557849" y="84618"/>
                </a:cubicBezTo>
                <a:cubicBezTo>
                  <a:pt x="590067" y="98746"/>
                  <a:pt x="614149" y="97952"/>
                  <a:pt x="632530" y="78748"/>
                </a:cubicBezTo>
                <a:cubicBezTo>
                  <a:pt x="634653" y="77748"/>
                  <a:pt x="636932" y="75503"/>
                  <a:pt x="639210" y="73258"/>
                </a:cubicBezTo>
                <a:cubicBezTo>
                  <a:pt x="657126" y="57789"/>
                  <a:pt x="657126" y="57789"/>
                  <a:pt x="641429" y="39398"/>
                </a:cubicBezTo>
                <a:cubicBezTo>
                  <a:pt x="641584" y="38153"/>
                  <a:pt x="643552" y="38398"/>
                  <a:pt x="643707" y="37153"/>
                </a:cubicBezTo>
                <a:cubicBezTo>
                  <a:pt x="657174" y="41359"/>
                  <a:pt x="668207" y="49055"/>
                  <a:pt x="679395" y="55506"/>
                </a:cubicBezTo>
                <a:cubicBezTo>
                  <a:pt x="698146" y="65427"/>
                  <a:pt x="702237" y="64673"/>
                  <a:pt x="709692" y="52958"/>
                </a:cubicBezTo>
                <a:cubicBezTo>
                  <a:pt x="712436" y="46978"/>
                  <a:pt x="716837" y="43733"/>
                  <a:pt x="728646" y="45204"/>
                </a:cubicBezTo>
                <a:cubicBezTo>
                  <a:pt x="736518" y="46185"/>
                  <a:pt x="746824" y="43675"/>
                  <a:pt x="754851" y="43411"/>
                </a:cubicBezTo>
                <a:cubicBezTo>
                  <a:pt x="767125" y="41147"/>
                  <a:pt x="778779" y="43862"/>
                  <a:pt x="787844" y="51313"/>
                </a:cubicBezTo>
                <a:cubicBezTo>
                  <a:pt x="797064" y="57519"/>
                  <a:pt x="804937" y="58499"/>
                  <a:pt x="813430" y="54500"/>
                </a:cubicBezTo>
                <a:cubicBezTo>
                  <a:pt x="827827" y="51236"/>
                  <a:pt x="839790" y="51462"/>
                  <a:pt x="854915" y="58403"/>
                </a:cubicBezTo>
                <a:cubicBezTo>
                  <a:pt x="873821" y="67079"/>
                  <a:pt x="890496" y="61570"/>
                  <a:pt x="890234" y="47630"/>
                </a:cubicBezTo>
                <a:cubicBezTo>
                  <a:pt x="887693" y="35935"/>
                  <a:pt x="896031" y="33180"/>
                  <a:pt x="910273" y="31161"/>
                </a:cubicBezTo>
                <a:cubicBezTo>
                  <a:pt x="932542" y="28877"/>
                  <a:pt x="954036" y="32819"/>
                  <a:pt x="975996" y="33025"/>
                </a:cubicBezTo>
                <a:cubicBezTo>
                  <a:pt x="1036124" y="31665"/>
                  <a:pt x="1096253" y="30304"/>
                  <a:pt x="1156382" y="28943"/>
                </a:cubicBezTo>
                <a:cubicBezTo>
                  <a:pt x="1174405" y="28659"/>
                  <a:pt x="1183208" y="22169"/>
                  <a:pt x="1180822" y="9229"/>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408210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Images &amp; Contents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28B9DC-28ED-4CEC-9A6F-10045A825D5A}"/>
              </a:ext>
            </a:extLst>
          </p:cNvPr>
          <p:cNvSpPr/>
          <p:nvPr userDrawn="1"/>
        </p:nvSpPr>
        <p:spPr>
          <a:xfrm>
            <a:off x="701675" y="1633538"/>
            <a:ext cx="2159000" cy="1762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dirty="0"/>
          </a:p>
        </p:txBody>
      </p:sp>
      <p:sp>
        <p:nvSpPr>
          <p:cNvPr id="9" name="Rectangle 8">
            <a:extLst>
              <a:ext uri="{FF2B5EF4-FFF2-40B4-BE49-F238E27FC236}">
                <a16:creationId xmlns:a16="http://schemas.microsoft.com/office/drawing/2014/main" id="{A3D1191D-E6F2-44AC-9DBF-33978E745CBC}"/>
              </a:ext>
            </a:extLst>
          </p:cNvPr>
          <p:cNvSpPr/>
          <p:nvPr userDrawn="1"/>
        </p:nvSpPr>
        <p:spPr>
          <a:xfrm>
            <a:off x="2860675" y="1633538"/>
            <a:ext cx="2160588" cy="176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dirty="0"/>
          </a:p>
        </p:txBody>
      </p:sp>
      <p:sp>
        <p:nvSpPr>
          <p:cNvPr id="10" name="Rectangle 9">
            <a:extLst>
              <a:ext uri="{FF2B5EF4-FFF2-40B4-BE49-F238E27FC236}">
                <a16:creationId xmlns:a16="http://schemas.microsoft.com/office/drawing/2014/main" id="{D1D37F0F-8606-4746-BF46-8BDBDE33EE80}"/>
              </a:ext>
            </a:extLst>
          </p:cNvPr>
          <p:cNvSpPr/>
          <p:nvPr userDrawn="1"/>
        </p:nvSpPr>
        <p:spPr>
          <a:xfrm>
            <a:off x="5021263" y="1633538"/>
            <a:ext cx="2160587" cy="176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dirty="0"/>
          </a:p>
        </p:txBody>
      </p:sp>
      <p:sp>
        <p:nvSpPr>
          <p:cNvPr id="11" name="Rectangle 10">
            <a:extLst>
              <a:ext uri="{FF2B5EF4-FFF2-40B4-BE49-F238E27FC236}">
                <a16:creationId xmlns:a16="http://schemas.microsoft.com/office/drawing/2014/main" id="{B4B11BCE-4ADD-4AA0-B8B5-765D7F92D005}"/>
              </a:ext>
            </a:extLst>
          </p:cNvPr>
          <p:cNvSpPr/>
          <p:nvPr userDrawn="1"/>
        </p:nvSpPr>
        <p:spPr>
          <a:xfrm>
            <a:off x="7181850" y="1633538"/>
            <a:ext cx="2159000" cy="176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dirty="0"/>
          </a:p>
        </p:txBody>
      </p:sp>
      <p:sp>
        <p:nvSpPr>
          <p:cNvPr id="12" name="Rectangle 11">
            <a:extLst>
              <a:ext uri="{FF2B5EF4-FFF2-40B4-BE49-F238E27FC236}">
                <a16:creationId xmlns:a16="http://schemas.microsoft.com/office/drawing/2014/main" id="{B9309163-ED52-4362-B64F-F961F181E601}"/>
              </a:ext>
            </a:extLst>
          </p:cNvPr>
          <p:cNvSpPr/>
          <p:nvPr userDrawn="1"/>
        </p:nvSpPr>
        <p:spPr>
          <a:xfrm>
            <a:off x="9342438" y="1633538"/>
            <a:ext cx="2159000" cy="1762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dirty="0"/>
          </a:p>
        </p:txBody>
      </p:sp>
      <p:sp>
        <p:nvSpPr>
          <p:cNvPr id="13" name="Rectangle 12">
            <a:extLst>
              <a:ext uri="{FF2B5EF4-FFF2-40B4-BE49-F238E27FC236}">
                <a16:creationId xmlns:a16="http://schemas.microsoft.com/office/drawing/2014/main" id="{CBF2CEEB-A0BE-44AD-A5EC-22CFF1AF0E65}"/>
              </a:ext>
            </a:extLst>
          </p:cNvPr>
          <p:cNvSpPr/>
          <p:nvPr userDrawn="1"/>
        </p:nvSpPr>
        <p:spPr>
          <a:xfrm>
            <a:off x="0" y="6650038"/>
            <a:ext cx="9893300" cy="84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 name="Group 7">
            <a:extLst>
              <a:ext uri="{FF2B5EF4-FFF2-40B4-BE49-F238E27FC236}">
                <a16:creationId xmlns:a16="http://schemas.microsoft.com/office/drawing/2014/main" id="{C5EC57C0-202A-4963-9F21-19EF5720476B}"/>
              </a:ext>
            </a:extLst>
          </p:cNvPr>
          <p:cNvGrpSpPr>
            <a:grpSpLocks/>
          </p:cNvGrpSpPr>
          <p:nvPr userDrawn="1"/>
        </p:nvGrpSpPr>
        <p:grpSpPr bwMode="auto">
          <a:xfrm>
            <a:off x="9918700" y="6248400"/>
            <a:ext cx="2133600" cy="539750"/>
            <a:chOff x="3459679" y="2564932"/>
            <a:chExt cx="5250757" cy="1325555"/>
          </a:xfrm>
        </p:grpSpPr>
        <p:grpSp>
          <p:nvGrpSpPr>
            <p:cNvPr id="15" name="Group 8">
              <a:extLst>
                <a:ext uri="{FF2B5EF4-FFF2-40B4-BE49-F238E27FC236}">
                  <a16:creationId xmlns:a16="http://schemas.microsoft.com/office/drawing/2014/main" id="{4314F184-8486-4F10-887A-1457631BADC4}"/>
                </a:ext>
              </a:extLst>
            </p:cNvPr>
            <p:cNvGrpSpPr>
              <a:grpSpLocks/>
            </p:cNvGrpSpPr>
            <p:nvPr/>
          </p:nvGrpSpPr>
          <p:grpSpPr bwMode="auto">
            <a:xfrm>
              <a:off x="3467491" y="2775272"/>
              <a:ext cx="5242945" cy="981076"/>
              <a:chOff x="609600" y="2828925"/>
              <a:chExt cx="4733925" cy="885825"/>
            </a:xfrm>
          </p:grpSpPr>
          <p:sp>
            <p:nvSpPr>
              <p:cNvPr id="26" name="Rectangle 25">
                <a:extLst>
                  <a:ext uri="{FF2B5EF4-FFF2-40B4-BE49-F238E27FC236}">
                    <a16:creationId xmlns:a16="http://schemas.microsoft.com/office/drawing/2014/main" id="{166DB724-1743-42B5-9873-00E656CE5649}"/>
                  </a:ext>
                </a:extLst>
              </p:cNvPr>
              <p:cNvSpPr/>
              <p:nvPr/>
            </p:nvSpPr>
            <p:spPr>
              <a:xfrm>
                <a:off x="609602" y="2829096"/>
                <a:ext cx="885407" cy="8870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ectangle 26">
                <a:extLst>
                  <a:ext uri="{FF2B5EF4-FFF2-40B4-BE49-F238E27FC236}">
                    <a16:creationId xmlns:a16="http://schemas.microsoft.com/office/drawing/2014/main" id="{FD538FF4-1049-4902-92D1-6B78FBDC9BA2}"/>
                  </a:ext>
                </a:extLst>
              </p:cNvPr>
              <p:cNvSpPr/>
              <p:nvPr/>
            </p:nvSpPr>
            <p:spPr>
              <a:xfrm>
                <a:off x="1572614" y="2829096"/>
                <a:ext cx="885405" cy="887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Rectangle 27">
                <a:extLst>
                  <a:ext uri="{FF2B5EF4-FFF2-40B4-BE49-F238E27FC236}">
                    <a16:creationId xmlns:a16="http://schemas.microsoft.com/office/drawing/2014/main" id="{A866FB57-FBFC-47C8-A9BA-AABBD67A6E0D}"/>
                  </a:ext>
                </a:extLst>
              </p:cNvPr>
              <p:cNvSpPr/>
              <p:nvPr/>
            </p:nvSpPr>
            <p:spPr>
              <a:xfrm>
                <a:off x="2532098" y="2829096"/>
                <a:ext cx="888933" cy="8870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Rectangle 28">
                <a:extLst>
                  <a:ext uri="{FF2B5EF4-FFF2-40B4-BE49-F238E27FC236}">
                    <a16:creationId xmlns:a16="http://schemas.microsoft.com/office/drawing/2014/main" id="{44CF308E-A378-4CE1-8AFC-959F236D26D3}"/>
                  </a:ext>
                </a:extLst>
              </p:cNvPr>
              <p:cNvSpPr/>
              <p:nvPr/>
            </p:nvSpPr>
            <p:spPr>
              <a:xfrm>
                <a:off x="3495108" y="2829096"/>
                <a:ext cx="885407" cy="8870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Rectangle 29">
                <a:extLst>
                  <a:ext uri="{FF2B5EF4-FFF2-40B4-BE49-F238E27FC236}">
                    <a16:creationId xmlns:a16="http://schemas.microsoft.com/office/drawing/2014/main" id="{965C445B-F11D-471C-ABA3-F6FBE2C8B2FF}"/>
                  </a:ext>
                </a:extLst>
              </p:cNvPr>
              <p:cNvSpPr/>
              <p:nvPr/>
            </p:nvSpPr>
            <p:spPr>
              <a:xfrm>
                <a:off x="4458120" y="2829096"/>
                <a:ext cx="885405" cy="8870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6" name="Freeform: Shape 15">
              <a:extLst>
                <a:ext uri="{FF2B5EF4-FFF2-40B4-BE49-F238E27FC236}">
                  <a16:creationId xmlns:a16="http://schemas.microsoft.com/office/drawing/2014/main" id="{236365F7-A0A5-4B66-BFC8-EC5DEF4BE438}"/>
                </a:ext>
              </a:extLst>
            </p:cNvPr>
            <p:cNvSpPr/>
            <p:nvPr/>
          </p:nvSpPr>
          <p:spPr>
            <a:xfrm rot="10800000">
              <a:off x="4588749" y="2767664"/>
              <a:ext cx="871218" cy="966875"/>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rapezoid 24">
              <a:extLst>
                <a:ext uri="{FF2B5EF4-FFF2-40B4-BE49-F238E27FC236}">
                  <a16:creationId xmlns:a16="http://schemas.microsoft.com/office/drawing/2014/main" id="{F0F49BBA-61B0-47B6-A8E0-02A93045E4D3}"/>
                </a:ext>
              </a:extLst>
            </p:cNvPr>
            <p:cNvSpPr>
              <a:spLocks noChangeAspect="1"/>
            </p:cNvSpPr>
            <p:nvPr/>
          </p:nvSpPr>
          <p:spPr>
            <a:xfrm rot="8369018">
              <a:off x="6542156" y="2654603"/>
              <a:ext cx="1148603" cy="1154013"/>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nvGrpSpPr>
            <p:cNvPr id="20" name="Group 19">
              <a:extLst>
                <a:ext uri="{FF2B5EF4-FFF2-40B4-BE49-F238E27FC236}">
                  <a16:creationId xmlns:a16="http://schemas.microsoft.com/office/drawing/2014/main" id="{21F3618E-197F-42EA-BA89-E30544DCEF15}"/>
                </a:ext>
              </a:extLst>
            </p:cNvPr>
            <p:cNvGrpSpPr/>
            <p:nvPr/>
          </p:nvGrpSpPr>
          <p:grpSpPr>
            <a:xfrm>
              <a:off x="7721588" y="2772298"/>
              <a:ext cx="988480" cy="987025"/>
              <a:chOff x="2611714" y="1452659"/>
              <a:chExt cx="3963104" cy="3957283"/>
            </a:xfrm>
            <a:solidFill>
              <a:schemeClr val="bg1"/>
            </a:solidFill>
          </p:grpSpPr>
          <p:sp>
            <p:nvSpPr>
              <p:cNvPr id="23" name="Round Same Side Corner Rectangle 4">
                <a:extLst>
                  <a:ext uri="{FF2B5EF4-FFF2-40B4-BE49-F238E27FC236}">
                    <a16:creationId xmlns:a16="http://schemas.microsoft.com/office/drawing/2014/main" id="{EE5B13E7-475A-42A4-98D2-3780FD4DC6DC}"/>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 name="Round Same Side Corner Rectangle 6">
                <a:extLst>
                  <a:ext uri="{FF2B5EF4-FFF2-40B4-BE49-F238E27FC236}">
                    <a16:creationId xmlns:a16="http://schemas.microsoft.com/office/drawing/2014/main" id="{94061386-B102-4161-8316-400D678E11AF}"/>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 name="Round Same Side Corner Rectangle 8">
                <a:extLst>
                  <a:ext uri="{FF2B5EF4-FFF2-40B4-BE49-F238E27FC236}">
                    <a16:creationId xmlns:a16="http://schemas.microsoft.com/office/drawing/2014/main" id="{E4360310-582C-4AF8-BFA4-985000AEFB4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21" name="Frame 1">
              <a:extLst>
                <a:ext uri="{FF2B5EF4-FFF2-40B4-BE49-F238E27FC236}">
                  <a16:creationId xmlns:a16="http://schemas.microsoft.com/office/drawing/2014/main" id="{EB976374-E72C-40F4-BDA9-A99591A511D8}"/>
                </a:ext>
              </a:extLst>
            </p:cNvPr>
            <p:cNvSpPr/>
            <p:nvPr/>
          </p:nvSpPr>
          <p:spPr>
            <a:xfrm>
              <a:off x="3459679" y="2564932"/>
              <a:ext cx="980611"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dirty="0">
                <a:solidFill>
                  <a:schemeClr val="tx1"/>
                </a:solidFill>
              </a:endParaRPr>
            </a:p>
          </p:txBody>
        </p:sp>
        <p:sp>
          <p:nvSpPr>
            <p:cNvPr id="22" name="Oval 21">
              <a:extLst>
                <a:ext uri="{FF2B5EF4-FFF2-40B4-BE49-F238E27FC236}">
                  <a16:creationId xmlns:a16="http://schemas.microsoft.com/office/drawing/2014/main" id="{CDC6D096-7F78-4394-B9B6-156D92D40DD6}"/>
                </a:ext>
              </a:extLst>
            </p:cNvPr>
            <p:cNvSpPr/>
            <p:nvPr/>
          </p:nvSpPr>
          <p:spPr>
            <a:xfrm rot="14306008">
              <a:off x="5552886" y="2870070"/>
              <a:ext cx="1064344" cy="875126"/>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18" name="그림 개체 틀 2"/>
          <p:cNvSpPr>
            <a:spLocks noGrp="1"/>
          </p:cNvSpPr>
          <p:nvPr>
            <p:ph type="pic" sz="quarter" idx="10"/>
          </p:nvPr>
        </p:nvSpPr>
        <p:spPr>
          <a:xfrm>
            <a:off x="70699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
        <p:nvSpPr>
          <p:cNvPr id="34" name="그림 개체 틀 2"/>
          <p:cNvSpPr>
            <a:spLocks noGrp="1"/>
          </p:cNvSpPr>
          <p:nvPr>
            <p:ph type="pic" sz="quarter" idx="11"/>
          </p:nvPr>
        </p:nvSpPr>
        <p:spPr>
          <a:xfrm>
            <a:off x="2865184"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
        <p:nvSpPr>
          <p:cNvPr id="38" name="그림 개체 틀 2"/>
          <p:cNvSpPr>
            <a:spLocks noGrp="1"/>
          </p:cNvSpPr>
          <p:nvPr>
            <p:ph type="pic" sz="quarter" idx="12"/>
          </p:nvPr>
        </p:nvSpPr>
        <p:spPr>
          <a:xfrm>
            <a:off x="5023375"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
        <p:nvSpPr>
          <p:cNvPr id="40" name="그림 개체 틀 2"/>
          <p:cNvSpPr>
            <a:spLocks noGrp="1"/>
          </p:cNvSpPr>
          <p:nvPr>
            <p:ph type="pic" sz="quarter" idx="13"/>
          </p:nvPr>
        </p:nvSpPr>
        <p:spPr>
          <a:xfrm>
            <a:off x="7181566"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
        <p:nvSpPr>
          <p:cNvPr id="42" name="그림 개체 틀 2"/>
          <p:cNvSpPr>
            <a:spLocks noGrp="1"/>
          </p:cNvSpPr>
          <p:nvPr>
            <p:ph type="pic" sz="quarter" idx="14"/>
          </p:nvPr>
        </p:nvSpPr>
        <p:spPr>
          <a:xfrm>
            <a:off x="934171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
        <p:nvSpPr>
          <p:cNvPr id="19" name="Text Placeholder 9"/>
          <p:cNvSpPr>
            <a:spLocks noGrp="1"/>
          </p:cNvSpPr>
          <p:nvPr>
            <p:ph type="body" sz="quarter" idx="15"/>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2724183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0_Images &amp; Contents">
    <p:bg>
      <p:bgPr>
        <a:solidFill>
          <a:schemeClr val="accent2"/>
        </a:solidFill>
        <a:effectLst/>
      </p:bgPr>
    </p:bg>
    <p:spTree>
      <p:nvGrpSpPr>
        <p:cNvPr id="1" name=""/>
        <p:cNvGrpSpPr/>
        <p:nvPr/>
      </p:nvGrpSpPr>
      <p:grpSpPr>
        <a:xfrm>
          <a:off x="0" y="0"/>
          <a:ext cx="0" cy="0"/>
          <a:chOff x="0" y="0"/>
          <a:chExt cx="0" cy="0"/>
        </a:xfrm>
      </p:grpSpPr>
      <p:sp>
        <p:nvSpPr>
          <p:cNvPr id="15" name="그림 개체 틀 14"/>
          <p:cNvSpPr>
            <a:spLocks noGrp="1"/>
          </p:cNvSpPr>
          <p:nvPr>
            <p:ph type="pic" sz="quarter" idx="10"/>
          </p:nvPr>
        </p:nvSpPr>
        <p:spPr>
          <a:xfrm>
            <a:off x="3990974" y="0"/>
            <a:ext cx="8201026" cy="6858000"/>
          </a:xfrm>
          <a:custGeom>
            <a:avLst/>
            <a:gdLst>
              <a:gd name="connsiteX0" fmla="*/ 2105026 w 8201026"/>
              <a:gd name="connsiteY0" fmla="*/ 2757816 h 6858000"/>
              <a:gd name="connsiteX1" fmla="*/ 2105026 w 8201026"/>
              <a:gd name="connsiteY1" fmla="*/ 3629717 h 6858000"/>
              <a:gd name="connsiteX2" fmla="*/ 2074981 w 8201026"/>
              <a:gd name="connsiteY2" fmla="*/ 3636539 h 6858000"/>
              <a:gd name="connsiteX3" fmla="*/ 1618634 w 8201026"/>
              <a:gd name="connsiteY3" fmla="*/ 3827962 h 6858000"/>
              <a:gd name="connsiteX4" fmla="*/ 1100088 w 8201026"/>
              <a:gd name="connsiteY4" fmla="*/ 4341661 h 6858000"/>
              <a:gd name="connsiteX5" fmla="*/ 907856 w 8201026"/>
              <a:gd name="connsiteY5" fmla="*/ 5003974 h 6858000"/>
              <a:gd name="connsiteX6" fmla="*/ 1095241 w 8201026"/>
              <a:gd name="connsiteY6" fmla="*/ 5583899 h 6858000"/>
              <a:gd name="connsiteX7" fmla="*/ 1608940 w 8201026"/>
              <a:gd name="connsiteY7" fmla="*/ 5795517 h 6858000"/>
              <a:gd name="connsiteX8" fmla="*/ 2057844 w 8201026"/>
              <a:gd name="connsiteY8" fmla="*/ 5664898 h 6858000"/>
              <a:gd name="connsiteX9" fmla="*/ 2105026 w 8201026"/>
              <a:gd name="connsiteY9" fmla="*/ 5631104 h 6858000"/>
              <a:gd name="connsiteX10" fmla="*/ 2105026 w 8201026"/>
              <a:gd name="connsiteY10" fmla="*/ 6558974 h 6858000"/>
              <a:gd name="connsiteX11" fmla="*/ 1981844 w 8201026"/>
              <a:gd name="connsiteY11" fmla="*/ 6594839 h 6858000"/>
              <a:gd name="connsiteX12" fmla="*/ 1524940 w 8201026"/>
              <a:gd name="connsiteY12" fmla="*/ 6648450 h 6858000"/>
              <a:gd name="connsiteX13" fmla="*/ 423235 w 8201026"/>
              <a:gd name="connsiteY13" fmla="*/ 6220369 h 6858000"/>
              <a:gd name="connsiteX14" fmla="*/ 0 w 8201026"/>
              <a:gd name="connsiteY14" fmla="*/ 5104131 h 6858000"/>
              <a:gd name="connsiteX15" fmla="*/ 665548 w 8201026"/>
              <a:gd name="connsiteY15" fmla="*/ 3517805 h 6858000"/>
              <a:gd name="connsiteX16" fmla="*/ 1560476 w 8201026"/>
              <a:gd name="connsiteY16" fmla="*/ 2928188 h 6858000"/>
              <a:gd name="connsiteX17" fmla="*/ 2092751 w 8201026"/>
              <a:gd name="connsiteY17" fmla="*/ 2759780 h 6858000"/>
              <a:gd name="connsiteX18" fmla="*/ 2105026 w 8201026"/>
              <a:gd name="connsiteY18" fmla="*/ 0 h 6858000"/>
              <a:gd name="connsiteX19" fmla="*/ 8201026 w 8201026"/>
              <a:gd name="connsiteY19" fmla="*/ 0 h 6858000"/>
              <a:gd name="connsiteX20" fmla="*/ 8201026 w 8201026"/>
              <a:gd name="connsiteY20" fmla="*/ 6858000 h 6858000"/>
              <a:gd name="connsiteX21" fmla="*/ 2105026 w 8201026"/>
              <a:gd name="connsiteY21" fmla="*/ 6858000 h 6858000"/>
              <a:gd name="connsiteX22" fmla="*/ 2105026 w 8201026"/>
              <a:gd name="connsiteY22" fmla="*/ 6558974 h 6858000"/>
              <a:gd name="connsiteX23" fmla="*/ 2125060 w 8201026"/>
              <a:gd name="connsiteY23" fmla="*/ 6553141 h 6858000"/>
              <a:gd name="connsiteX24" fmla="*/ 2652488 w 8201026"/>
              <a:gd name="connsiteY24" fmla="*/ 6267215 h 6858000"/>
              <a:gd name="connsiteX25" fmla="*/ 3204952 w 8201026"/>
              <a:gd name="connsiteY25" fmla="*/ 5642056 h 6858000"/>
              <a:gd name="connsiteX26" fmla="*/ 3825265 w 8201026"/>
              <a:gd name="connsiteY26" fmla="*/ 4280275 h 6858000"/>
              <a:gd name="connsiteX27" fmla="*/ 4613578 w 8201026"/>
              <a:gd name="connsiteY27" fmla="*/ 2335335 h 6858000"/>
              <a:gd name="connsiteX28" fmla="*/ 4704042 w 8201026"/>
              <a:gd name="connsiteY28" fmla="*/ 2735956 h 6858000"/>
              <a:gd name="connsiteX29" fmla="*/ 5043277 w 8201026"/>
              <a:gd name="connsiteY29" fmla="*/ 3094571 h 6858000"/>
              <a:gd name="connsiteX30" fmla="*/ 5466512 w 8201026"/>
              <a:gd name="connsiteY30" fmla="*/ 2852263 h 6858000"/>
              <a:gd name="connsiteX31" fmla="*/ 6090054 w 8201026"/>
              <a:gd name="connsiteY31" fmla="*/ 2183486 h 6858000"/>
              <a:gd name="connsiteX32" fmla="*/ 5259741 w 8201026"/>
              <a:gd name="connsiteY32" fmla="*/ 4128426 h 6858000"/>
              <a:gd name="connsiteX33" fmla="*/ 5124048 w 8201026"/>
              <a:gd name="connsiteY33" fmla="*/ 4619510 h 6858000"/>
              <a:gd name="connsiteX34" fmla="*/ 5306588 w 8201026"/>
              <a:gd name="connsiteY34" fmla="*/ 5021742 h 6858000"/>
              <a:gd name="connsiteX35" fmla="*/ 5825132 w 8201026"/>
              <a:gd name="connsiteY35" fmla="*/ 5162282 h 6858000"/>
              <a:gd name="connsiteX36" fmla="*/ 6438982 w 8201026"/>
              <a:gd name="connsiteY36" fmla="*/ 5162282 h 6858000"/>
              <a:gd name="connsiteX37" fmla="*/ 6879985 w 8201026"/>
              <a:gd name="connsiteY37" fmla="*/ 5039511 h 6858000"/>
              <a:gd name="connsiteX38" fmla="*/ 7036680 w 8201026"/>
              <a:gd name="connsiteY38" fmla="*/ 4697047 h 6858000"/>
              <a:gd name="connsiteX39" fmla="*/ 6587602 w 8201026"/>
              <a:gd name="connsiteY39" fmla="*/ 4390124 h 6858000"/>
              <a:gd name="connsiteX40" fmla="*/ 6064211 w 8201026"/>
              <a:gd name="connsiteY40" fmla="*/ 4390124 h 6858000"/>
              <a:gd name="connsiteX41" fmla="*/ 7227296 w 8201026"/>
              <a:gd name="connsiteY41" fmla="*/ 1524402 h 6858000"/>
              <a:gd name="connsiteX42" fmla="*/ 7301608 w 8201026"/>
              <a:gd name="connsiteY42" fmla="*/ 1343480 h 6858000"/>
              <a:gd name="connsiteX43" fmla="*/ 7353301 w 8201026"/>
              <a:gd name="connsiteY43" fmla="*/ 1110860 h 6858000"/>
              <a:gd name="connsiteX44" fmla="*/ 7219220 w 8201026"/>
              <a:gd name="connsiteY44" fmla="*/ 824935 h 6858000"/>
              <a:gd name="connsiteX45" fmla="*/ 6891295 w 8201026"/>
              <a:gd name="connsiteY45" fmla="*/ 707010 h 6858000"/>
              <a:gd name="connsiteX46" fmla="*/ 6293596 w 8201026"/>
              <a:gd name="connsiteY46" fmla="*/ 1020401 h 6858000"/>
              <a:gd name="connsiteX47" fmla="*/ 5324356 w 8201026"/>
              <a:gd name="connsiteY47" fmla="*/ 1973486 h 6858000"/>
              <a:gd name="connsiteX48" fmla="*/ 5127277 w 8201026"/>
              <a:gd name="connsiteY48" fmla="*/ 1230402 h 6858000"/>
              <a:gd name="connsiteX49" fmla="*/ 4944738 w 8201026"/>
              <a:gd name="connsiteY49" fmla="*/ 823323 h 6858000"/>
              <a:gd name="connsiteX50" fmla="*/ 4658813 w 8201026"/>
              <a:gd name="connsiteY50" fmla="*/ 707010 h 6858000"/>
              <a:gd name="connsiteX51" fmla="*/ 4206500 w 8201026"/>
              <a:gd name="connsiteY51" fmla="*/ 1123787 h 6858000"/>
              <a:gd name="connsiteX52" fmla="*/ 2923874 w 8201026"/>
              <a:gd name="connsiteY52" fmla="*/ 4280275 h 6858000"/>
              <a:gd name="connsiteX53" fmla="*/ 2289021 w 8201026"/>
              <a:gd name="connsiteY53" fmla="*/ 5461134 h 6858000"/>
              <a:gd name="connsiteX54" fmla="*/ 2138084 w 8201026"/>
              <a:gd name="connsiteY54" fmla="*/ 5607426 h 6858000"/>
              <a:gd name="connsiteX55" fmla="*/ 2105026 w 8201026"/>
              <a:gd name="connsiteY55" fmla="*/ 5631104 h 6858000"/>
              <a:gd name="connsiteX56" fmla="*/ 2105026 w 8201026"/>
              <a:gd name="connsiteY56" fmla="*/ 3629717 h 6858000"/>
              <a:gd name="connsiteX57" fmla="*/ 2349801 w 8201026"/>
              <a:gd name="connsiteY57" fmla="*/ 3574145 h 6858000"/>
              <a:gd name="connsiteX58" fmla="*/ 2655717 w 8201026"/>
              <a:gd name="connsiteY58" fmla="*/ 3533962 h 6858000"/>
              <a:gd name="connsiteX59" fmla="*/ 3030488 w 8201026"/>
              <a:gd name="connsiteY59" fmla="*/ 3437034 h 6858000"/>
              <a:gd name="connsiteX60" fmla="*/ 3198494 w 8201026"/>
              <a:gd name="connsiteY60" fmla="*/ 3117185 h 6858000"/>
              <a:gd name="connsiteX61" fmla="*/ 3040181 w 8201026"/>
              <a:gd name="connsiteY61" fmla="*/ 2816721 h 6858000"/>
              <a:gd name="connsiteX62" fmla="*/ 2616946 w 8201026"/>
              <a:gd name="connsiteY62" fmla="*/ 2703643 h 6858000"/>
              <a:gd name="connsiteX63" fmla="*/ 2355859 w 8201026"/>
              <a:gd name="connsiteY63" fmla="*/ 2717677 h 6858000"/>
              <a:gd name="connsiteX64" fmla="*/ 2105026 w 8201026"/>
              <a:gd name="connsiteY64" fmla="*/ 2757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01026" h="6858000">
                <a:moveTo>
                  <a:pt x="2105026" y="2757816"/>
                </a:moveTo>
                <a:lnTo>
                  <a:pt x="2105026" y="3629717"/>
                </a:lnTo>
                <a:lnTo>
                  <a:pt x="2074981" y="3636539"/>
                </a:lnTo>
                <a:cubicBezTo>
                  <a:pt x="1902133" y="3685538"/>
                  <a:pt x="1750017" y="3749346"/>
                  <a:pt x="1618634" y="3827962"/>
                </a:cubicBezTo>
                <a:cubicBezTo>
                  <a:pt x="1401089" y="3959351"/>
                  <a:pt x="1228242" y="4130581"/>
                  <a:pt x="1100088" y="4341661"/>
                </a:cubicBezTo>
                <a:cubicBezTo>
                  <a:pt x="971933" y="4552741"/>
                  <a:pt x="907856" y="4773508"/>
                  <a:pt x="907856" y="5003974"/>
                </a:cubicBezTo>
                <a:cubicBezTo>
                  <a:pt x="907856" y="5249516"/>
                  <a:pt x="970316" y="5442823"/>
                  <a:pt x="1095241" y="5583899"/>
                </a:cubicBezTo>
                <a:cubicBezTo>
                  <a:pt x="1220167" y="5724981"/>
                  <a:pt x="1391396" y="5795517"/>
                  <a:pt x="1608940" y="5795517"/>
                </a:cubicBezTo>
                <a:cubicBezTo>
                  <a:pt x="1771826" y="5795517"/>
                  <a:pt x="1921462" y="5751977"/>
                  <a:pt x="2057844" y="5664898"/>
                </a:cubicBezTo>
                <a:lnTo>
                  <a:pt x="2105026" y="5631104"/>
                </a:lnTo>
                <a:lnTo>
                  <a:pt x="2105026" y="6558974"/>
                </a:lnTo>
                <a:lnTo>
                  <a:pt x="1981844" y="6594839"/>
                </a:lnTo>
                <a:cubicBezTo>
                  <a:pt x="1836358" y="6630580"/>
                  <a:pt x="1684056" y="6648450"/>
                  <a:pt x="1524940" y="6648450"/>
                </a:cubicBezTo>
                <a:cubicBezTo>
                  <a:pt x="1072627" y="6648450"/>
                  <a:pt x="705394" y="6505756"/>
                  <a:pt x="423235" y="6220369"/>
                </a:cubicBezTo>
                <a:cubicBezTo>
                  <a:pt x="141082" y="5934981"/>
                  <a:pt x="0" y="5562902"/>
                  <a:pt x="0" y="5104131"/>
                </a:cubicBezTo>
                <a:cubicBezTo>
                  <a:pt x="0" y="4503197"/>
                  <a:pt x="221849" y="3974428"/>
                  <a:pt x="665548" y="3517805"/>
                </a:cubicBezTo>
                <a:cubicBezTo>
                  <a:pt x="904626" y="3274418"/>
                  <a:pt x="1202937" y="3077877"/>
                  <a:pt x="1560476" y="2928188"/>
                </a:cubicBezTo>
                <a:cubicBezTo>
                  <a:pt x="1739246" y="2853340"/>
                  <a:pt x="1916672" y="2797204"/>
                  <a:pt x="2092751" y="2759780"/>
                </a:cubicBezTo>
                <a:close/>
                <a:moveTo>
                  <a:pt x="2105026" y="0"/>
                </a:moveTo>
                <a:lnTo>
                  <a:pt x="8201026" y="0"/>
                </a:lnTo>
                <a:lnTo>
                  <a:pt x="8201026" y="6858000"/>
                </a:lnTo>
                <a:lnTo>
                  <a:pt x="2105026" y="6858000"/>
                </a:lnTo>
                <a:lnTo>
                  <a:pt x="2105026" y="6558974"/>
                </a:lnTo>
                <a:lnTo>
                  <a:pt x="2125060" y="6553141"/>
                </a:lnTo>
                <a:cubicBezTo>
                  <a:pt x="2312985" y="6489602"/>
                  <a:pt x="2488794" y="6394293"/>
                  <a:pt x="2652488" y="6267215"/>
                </a:cubicBezTo>
                <a:cubicBezTo>
                  <a:pt x="2878644" y="6090597"/>
                  <a:pt x="3062801" y="5882214"/>
                  <a:pt x="3204952" y="5642056"/>
                </a:cubicBezTo>
                <a:cubicBezTo>
                  <a:pt x="3347109" y="5401903"/>
                  <a:pt x="3553880" y="4947972"/>
                  <a:pt x="3825265" y="4280275"/>
                </a:cubicBezTo>
                <a:lnTo>
                  <a:pt x="4613578" y="2335335"/>
                </a:lnTo>
                <a:lnTo>
                  <a:pt x="4704042" y="2735956"/>
                </a:lnTo>
                <a:cubicBezTo>
                  <a:pt x="4755735" y="2975034"/>
                  <a:pt x="4868814" y="3094571"/>
                  <a:pt x="5043277" y="3094571"/>
                </a:cubicBezTo>
                <a:cubicBezTo>
                  <a:pt x="5176816" y="3094571"/>
                  <a:pt x="5317898" y="3013800"/>
                  <a:pt x="5466512" y="2852263"/>
                </a:cubicBezTo>
                <a:lnTo>
                  <a:pt x="6090054" y="2183486"/>
                </a:lnTo>
                <a:lnTo>
                  <a:pt x="5259741" y="4128426"/>
                </a:lnTo>
                <a:cubicBezTo>
                  <a:pt x="5169278" y="4343815"/>
                  <a:pt x="5124048" y="4507506"/>
                  <a:pt x="5124048" y="4619510"/>
                </a:cubicBezTo>
                <a:cubicBezTo>
                  <a:pt x="5124048" y="4793974"/>
                  <a:pt x="5184896" y="4928050"/>
                  <a:pt x="5306588" y="5021742"/>
                </a:cubicBezTo>
                <a:cubicBezTo>
                  <a:pt x="5428278" y="5115435"/>
                  <a:pt x="5601130" y="5162282"/>
                  <a:pt x="5825132" y="5162282"/>
                </a:cubicBezTo>
                <a:lnTo>
                  <a:pt x="6438982" y="5162282"/>
                </a:lnTo>
                <a:cubicBezTo>
                  <a:pt x="6628522" y="5162282"/>
                  <a:pt x="6775525" y="5121362"/>
                  <a:pt x="6879985" y="5039511"/>
                </a:cubicBezTo>
                <a:cubicBezTo>
                  <a:pt x="6984450" y="4957665"/>
                  <a:pt x="7036680" y="4843512"/>
                  <a:pt x="7036680" y="4697047"/>
                </a:cubicBezTo>
                <a:cubicBezTo>
                  <a:pt x="7036680" y="4492430"/>
                  <a:pt x="6886986" y="4390124"/>
                  <a:pt x="6587602" y="4390124"/>
                </a:cubicBezTo>
                <a:lnTo>
                  <a:pt x="6064211" y="4390124"/>
                </a:lnTo>
                <a:lnTo>
                  <a:pt x="7227296" y="1524402"/>
                </a:lnTo>
                <a:lnTo>
                  <a:pt x="7301608" y="1343480"/>
                </a:lnTo>
                <a:cubicBezTo>
                  <a:pt x="7336070" y="1259480"/>
                  <a:pt x="7353301" y="1181938"/>
                  <a:pt x="7353301" y="1110860"/>
                </a:cubicBezTo>
                <a:cubicBezTo>
                  <a:pt x="7353301" y="998861"/>
                  <a:pt x="7308604" y="903551"/>
                  <a:pt x="7219220" y="824935"/>
                </a:cubicBezTo>
                <a:cubicBezTo>
                  <a:pt x="7129836" y="746318"/>
                  <a:pt x="7020524" y="707010"/>
                  <a:pt x="6891295" y="707010"/>
                </a:cubicBezTo>
                <a:cubicBezTo>
                  <a:pt x="6706064" y="707010"/>
                  <a:pt x="6506831" y="811476"/>
                  <a:pt x="6293596" y="1020401"/>
                </a:cubicBezTo>
                <a:lnTo>
                  <a:pt x="5324356" y="1973486"/>
                </a:lnTo>
                <a:lnTo>
                  <a:pt x="5127277" y="1230402"/>
                </a:lnTo>
                <a:cubicBezTo>
                  <a:pt x="5075584" y="1036552"/>
                  <a:pt x="5014736" y="900859"/>
                  <a:pt x="4944738" y="823323"/>
                </a:cubicBezTo>
                <a:cubicBezTo>
                  <a:pt x="4874740" y="745781"/>
                  <a:pt x="4779430" y="707010"/>
                  <a:pt x="4658813" y="707010"/>
                </a:cubicBezTo>
                <a:cubicBezTo>
                  <a:pt x="4469273" y="707010"/>
                  <a:pt x="4318504" y="845937"/>
                  <a:pt x="4206500" y="1123787"/>
                </a:cubicBezTo>
                <a:lnTo>
                  <a:pt x="2923874" y="4280275"/>
                </a:lnTo>
                <a:cubicBezTo>
                  <a:pt x="2693408" y="4844587"/>
                  <a:pt x="2481790" y="5238206"/>
                  <a:pt x="2289021" y="5461134"/>
                </a:cubicBezTo>
                <a:cubicBezTo>
                  <a:pt x="2240829" y="5516864"/>
                  <a:pt x="2190517" y="5565628"/>
                  <a:pt x="2138084" y="5607426"/>
                </a:cubicBezTo>
                <a:lnTo>
                  <a:pt x="2105026" y="5631104"/>
                </a:lnTo>
                <a:lnTo>
                  <a:pt x="2105026" y="3629717"/>
                </a:lnTo>
                <a:lnTo>
                  <a:pt x="2349801" y="3574145"/>
                </a:lnTo>
                <a:cubicBezTo>
                  <a:pt x="2446590" y="3557049"/>
                  <a:pt x="2548563" y="3543655"/>
                  <a:pt x="2655717" y="3533962"/>
                </a:cubicBezTo>
                <a:cubicBezTo>
                  <a:pt x="2840948" y="3516731"/>
                  <a:pt x="2965874" y="3484424"/>
                  <a:pt x="3030488" y="3437034"/>
                </a:cubicBezTo>
                <a:cubicBezTo>
                  <a:pt x="3142492" y="3355189"/>
                  <a:pt x="3198494" y="3248574"/>
                  <a:pt x="3198494" y="3117185"/>
                </a:cubicBezTo>
                <a:cubicBezTo>
                  <a:pt x="3198494" y="2992265"/>
                  <a:pt x="3145721" y="2892108"/>
                  <a:pt x="3040181" y="2816721"/>
                </a:cubicBezTo>
                <a:cubicBezTo>
                  <a:pt x="2934641" y="2741339"/>
                  <a:pt x="2793564" y="2703643"/>
                  <a:pt x="2616946" y="2703643"/>
                </a:cubicBezTo>
                <a:cubicBezTo>
                  <a:pt x="2530254" y="2703643"/>
                  <a:pt x="2443225" y="2708321"/>
                  <a:pt x="2355859" y="2717677"/>
                </a:cubicBezTo>
                <a:lnTo>
                  <a:pt x="2105026" y="275781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3206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7227683"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421682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s &amp; Contents">
    <p:spTree>
      <p:nvGrpSpPr>
        <p:cNvPr id="1" name=""/>
        <p:cNvGrpSpPr/>
        <p:nvPr/>
      </p:nvGrpSpPr>
      <p:grpSpPr>
        <a:xfrm>
          <a:off x="0" y="0"/>
          <a:ext cx="0" cy="0"/>
          <a:chOff x="0" y="0"/>
          <a:chExt cx="0" cy="0"/>
        </a:xfrm>
      </p:grpSpPr>
      <p:sp>
        <p:nvSpPr>
          <p:cNvPr id="19" name="그림 개체 틀 8"/>
          <p:cNvSpPr>
            <a:spLocks noGrp="1"/>
          </p:cNvSpPr>
          <p:nvPr>
            <p:ph type="pic" sz="quarter" idx="10"/>
          </p:nvPr>
        </p:nvSpPr>
        <p:spPr>
          <a:xfrm>
            <a:off x="1" y="0"/>
            <a:ext cx="12192000" cy="6858000"/>
          </a:xfrm>
          <a:prstGeom prst="rect">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81041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p:cNvSpPr>
            <a:spLocks noGrp="1"/>
          </p:cNvSpPr>
          <p:nvPr>
            <p:ph type="pic" idx="13"/>
          </p:nvPr>
        </p:nvSpPr>
        <p:spPr>
          <a:xfrm>
            <a:off x="5321175" y="1"/>
            <a:ext cx="6784903"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359790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33984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98C03FD-D281-4026-B7E7-AD7F9792EDEC}"/>
              </a:ext>
            </a:extLst>
          </p:cNvPr>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p>
        </p:txBody>
      </p:sp>
      <p:sp>
        <p:nvSpPr>
          <p:cNvPr id="4" name="Rounded Rectangle 3">
            <a:extLst>
              <a:ext uri="{FF2B5EF4-FFF2-40B4-BE49-F238E27FC236}">
                <a16:creationId xmlns:a16="http://schemas.microsoft.com/office/drawing/2014/main" id="{AC3A6513-E267-45D9-BE97-9AAAA36C54D2}"/>
              </a:ext>
            </a:extLst>
          </p:cNvPr>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bg1"/>
              </a:solidFill>
            </a:endParaRPr>
          </a:p>
        </p:txBody>
      </p:sp>
      <p:sp>
        <p:nvSpPr>
          <p:cNvPr id="5" name="Half Frame 4">
            <a:extLst>
              <a:ext uri="{FF2B5EF4-FFF2-40B4-BE49-F238E27FC236}">
                <a16:creationId xmlns:a16="http://schemas.microsoft.com/office/drawing/2014/main" id="{2F3D43A9-18F1-4F9C-A10F-BEB9C68F3A2A}"/>
              </a:ext>
            </a:extLst>
          </p:cNvPr>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
            <a:extLst>
              <a:ext uri="{FF2B5EF4-FFF2-40B4-BE49-F238E27FC236}">
                <a16:creationId xmlns:a16="http://schemas.microsoft.com/office/drawing/2014/main" id="{FAD83F73-20BF-411E-AB62-F9C5410AD673}"/>
              </a:ext>
            </a:extLst>
          </p:cNvPr>
          <p:cNvSpPr txBox="1">
            <a:spLocks noChangeArrowheads="1"/>
          </p:cNvSpPr>
          <p:nvPr userDrawn="1"/>
        </p:nvSpPr>
        <p:spPr bwMode="auto">
          <a:xfrm>
            <a:off x="711200" y="1636713"/>
            <a:ext cx="2232025" cy="523875"/>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b="1">
                <a:solidFill>
                  <a:schemeClr val="bg1"/>
                </a:solidFill>
                <a:cs typeface="Arial" panose="020B0604020202020204" pitchFamily="34" charset="0"/>
              </a:rPr>
              <a:t>You can Resize without losing quality</a:t>
            </a:r>
            <a:endParaRPr lang="ko-KR" altLang="en-US" sz="1400" b="1">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1E4B8920-1414-488E-8F90-043E4A39C528}"/>
              </a:ext>
            </a:extLst>
          </p:cNvPr>
          <p:cNvSpPr txBox="1">
            <a:spLocks noChangeArrowheads="1"/>
          </p:cNvSpPr>
          <p:nvPr userDrawn="1"/>
        </p:nvSpPr>
        <p:spPr bwMode="auto">
          <a:xfrm>
            <a:off x="711200" y="2127250"/>
            <a:ext cx="2232025" cy="738188"/>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b="1">
                <a:solidFill>
                  <a:schemeClr val="bg1"/>
                </a:solidFill>
                <a:cs typeface="Arial" panose="020B0604020202020204" pitchFamily="34" charset="0"/>
              </a:rPr>
              <a:t>You can Change Fill Color &amp;</a:t>
            </a:r>
          </a:p>
          <a:p>
            <a:pPr eaLnBrk="1" hangingPunct="1">
              <a:defRPr/>
            </a:pPr>
            <a:r>
              <a:rPr lang="en-US" altLang="ko-KR" sz="1400" b="1">
                <a:solidFill>
                  <a:schemeClr val="bg1"/>
                </a:solidFill>
                <a:cs typeface="Arial" panose="020B0604020202020204" pitchFamily="34" charset="0"/>
              </a:rPr>
              <a:t>Line Color</a:t>
            </a:r>
            <a:endParaRPr lang="ko-KR" altLang="en-US" sz="1400" b="1">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908B59B0-A30A-4664-8645-43B97BF86493}"/>
              </a:ext>
            </a:extLst>
          </p:cNvPr>
          <p:cNvSpPr txBox="1">
            <a:spLocks noChangeArrowheads="1"/>
          </p:cNvSpPr>
          <p:nvPr userDrawn="1"/>
        </p:nvSpPr>
        <p:spPr bwMode="auto">
          <a:xfrm>
            <a:off x="720725" y="5808663"/>
            <a:ext cx="2232025" cy="307975"/>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a:solidFill>
                  <a:schemeClr val="bg1"/>
                </a:solidFill>
                <a:cs typeface="Arial" panose="020B0604020202020204" pitchFamily="34" charset="0"/>
              </a:rPr>
              <a:t>www.allppt.com</a:t>
            </a:r>
            <a:endParaRPr lang="ko-KR" altLang="en-US" sz="140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48F84B75-D5D3-4E75-B7D2-064B6EB3419E}"/>
              </a:ext>
            </a:extLst>
          </p:cNvPr>
          <p:cNvSpPr txBox="1">
            <a:spLocks noChangeArrowheads="1"/>
          </p:cNvSpPr>
          <p:nvPr userDrawn="1"/>
        </p:nvSpPr>
        <p:spPr bwMode="auto">
          <a:xfrm>
            <a:off x="720725" y="4449763"/>
            <a:ext cx="2717800" cy="1385887"/>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2800" b="1">
                <a:solidFill>
                  <a:schemeClr val="bg1"/>
                </a:solidFill>
                <a:cs typeface="Arial" panose="020B0604020202020204" pitchFamily="34" charset="0"/>
              </a:rPr>
              <a:t>FREE </a:t>
            </a:r>
          </a:p>
          <a:p>
            <a:pPr eaLnBrk="1" hangingPunct="1">
              <a:defRPr/>
            </a:pPr>
            <a:r>
              <a:rPr lang="en-US" altLang="ko-KR" sz="2800" b="1">
                <a:solidFill>
                  <a:schemeClr val="bg1"/>
                </a:solidFill>
                <a:cs typeface="Arial" panose="020B0604020202020204" pitchFamily="34" charset="0"/>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2680271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386372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3" name="Group 1">
            <a:extLst>
              <a:ext uri="{FF2B5EF4-FFF2-40B4-BE49-F238E27FC236}">
                <a16:creationId xmlns:a16="http://schemas.microsoft.com/office/drawing/2014/main" id="{09C282FE-C38F-47CD-BDD3-4768591D5C12}"/>
              </a:ext>
            </a:extLst>
          </p:cNvPr>
          <p:cNvGrpSpPr>
            <a:grpSpLocks/>
          </p:cNvGrpSpPr>
          <p:nvPr userDrawn="1"/>
        </p:nvGrpSpPr>
        <p:grpSpPr bwMode="auto">
          <a:xfrm flipV="1">
            <a:off x="5427663" y="1143000"/>
            <a:ext cx="1336675" cy="220663"/>
            <a:chOff x="5809673" y="3008118"/>
            <a:chExt cx="2419398" cy="398889"/>
          </a:xfrm>
        </p:grpSpPr>
        <p:sp>
          <p:nvSpPr>
            <p:cNvPr id="4" name="Rectangle 3">
              <a:extLst>
                <a:ext uri="{FF2B5EF4-FFF2-40B4-BE49-F238E27FC236}">
                  <a16:creationId xmlns:a16="http://schemas.microsoft.com/office/drawing/2014/main" id="{534E9BC6-35BF-4D86-A532-CDA1C785B6EF}"/>
                </a:ext>
              </a:extLst>
            </p:cNvPr>
            <p:cNvSpPr/>
            <p:nvPr userDrawn="1"/>
          </p:nvSpPr>
          <p:spPr>
            <a:xfrm>
              <a:off x="5809673" y="3008118"/>
              <a:ext cx="399401"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939D9C9-F190-4224-A655-149BD5B48057}"/>
                </a:ext>
              </a:extLst>
            </p:cNvPr>
            <p:cNvSpPr/>
            <p:nvPr userDrawn="1"/>
          </p:nvSpPr>
          <p:spPr>
            <a:xfrm>
              <a:off x="6315390" y="3008118"/>
              <a:ext cx="399401"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6EEC3E0-51FA-42C9-80D9-A56E85151EE0}"/>
                </a:ext>
              </a:extLst>
            </p:cNvPr>
            <p:cNvSpPr/>
            <p:nvPr userDrawn="1"/>
          </p:nvSpPr>
          <p:spPr>
            <a:xfrm>
              <a:off x="6821108" y="3008118"/>
              <a:ext cx="39652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BB87B10C-9075-4A29-82AB-A4DFF1C2711A}"/>
                </a:ext>
              </a:extLst>
            </p:cNvPr>
            <p:cNvSpPr/>
            <p:nvPr userDrawn="1"/>
          </p:nvSpPr>
          <p:spPr>
            <a:xfrm>
              <a:off x="7323951" y="3008118"/>
              <a:ext cx="399403"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455BD84B-EA6F-43A9-85AF-0362D3B73807}"/>
                </a:ext>
              </a:extLst>
            </p:cNvPr>
            <p:cNvSpPr/>
            <p:nvPr userDrawn="1"/>
          </p:nvSpPr>
          <p:spPr>
            <a:xfrm>
              <a:off x="7829668" y="3008118"/>
              <a:ext cx="399403"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3847780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70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073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6A9497-8E59-4F3B-97D5-8A8B72FC5FB5}"/>
              </a:ext>
            </a:extLst>
          </p:cNvPr>
          <p:cNvSpPr/>
          <p:nvPr userDrawn="1"/>
        </p:nvSpPr>
        <p:spPr>
          <a:xfrm>
            <a:off x="461963" y="315913"/>
            <a:ext cx="3113087" cy="6226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그림 개체 틀 2"/>
          <p:cNvSpPr>
            <a:spLocks noGrp="1"/>
          </p:cNvSpPr>
          <p:nvPr>
            <p:ph type="pic" sz="quarter" idx="4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1465663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6" name="그림 1">
            <a:extLst>
              <a:ext uri="{FF2B5EF4-FFF2-40B4-BE49-F238E27FC236}">
                <a16:creationId xmlns:a16="http://schemas.microsoft.com/office/drawing/2014/main" id="{0AFB700A-3D0D-48ED-8530-4A0821953E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00750"/>
            <a:ext cx="116014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002-KIMS BUSINESS\007-02-MaxPPT-Contents\150902-com-Global-Laptop\mo900.png">
            <a:extLst>
              <a:ext uri="{FF2B5EF4-FFF2-40B4-BE49-F238E27FC236}">
                <a16:creationId xmlns:a16="http://schemas.microsoft.com/office/drawing/2014/main" id="{908726F6-4F59-4CB0-B274-100F2D3975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18253"/>
          <a:stretch>
            <a:fillRect/>
          </a:stretch>
        </p:blipFill>
        <p:spPr bwMode="auto">
          <a:xfrm>
            <a:off x="8509000" y="2349500"/>
            <a:ext cx="3684588"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2"/>
          <p:cNvSpPr>
            <a:spLocks noGrp="1"/>
          </p:cNvSpPr>
          <p:nvPr>
            <p:ph type="pic" idx="14"/>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
        <p:nvSpPr>
          <p:cNvPr id="5"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1193685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951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Images &amp; Contents Layout">
    <p:spTree>
      <p:nvGrpSpPr>
        <p:cNvPr id="1" name=""/>
        <p:cNvGrpSpPr/>
        <p:nvPr/>
      </p:nvGrpSpPr>
      <p:grpSpPr>
        <a:xfrm>
          <a:off x="0" y="0"/>
          <a:ext cx="0" cy="0"/>
          <a:chOff x="0" y="0"/>
          <a:chExt cx="0" cy="0"/>
        </a:xfrm>
      </p:grpSpPr>
      <p:sp>
        <p:nvSpPr>
          <p:cNvPr id="13" name="Picture Placeholder 9"/>
          <p:cNvSpPr>
            <a:spLocks noGrp="1"/>
          </p:cNvSpPr>
          <p:nvPr>
            <p:ph type="pic" sz="quarter" idx="11"/>
          </p:nvPr>
        </p:nvSpPr>
        <p:spPr>
          <a:xfrm>
            <a:off x="-4616" y="-10133"/>
            <a:ext cx="12196616" cy="3570514"/>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
        <p:nvSpPr>
          <p:cNvPr id="30" name="Picture Placeholder 9"/>
          <p:cNvSpPr>
            <a:spLocks noGrp="1"/>
          </p:cNvSpPr>
          <p:nvPr>
            <p:ph type="pic" sz="quarter" idx="10"/>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1246708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191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750B08C9-9166-4DCB-80AC-61FA54BE3B9A}"/>
              </a:ext>
            </a:extLst>
          </p:cNvPr>
          <p:cNvSpPr/>
          <p:nvPr userDrawn="1"/>
        </p:nvSpPr>
        <p:spPr>
          <a:xfrm>
            <a:off x="1065213" y="615950"/>
            <a:ext cx="10061575" cy="5626100"/>
          </a:xfrm>
          <a:prstGeom prst="frame">
            <a:avLst>
              <a:gd name="adj1" fmla="val 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 name="그림 개체 틀 2"/>
          <p:cNvSpPr>
            <a:spLocks noGrp="1"/>
          </p:cNvSpPr>
          <p:nvPr>
            <p:ph type="pic" sz="quarter" idx="17"/>
          </p:nvPr>
        </p:nvSpPr>
        <p:spPr>
          <a:xfrm>
            <a:off x="3267390" y="2672859"/>
            <a:ext cx="8924610" cy="292463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990998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329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MAGE AND CONTENTS LAYOUT_2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FB7E08-4949-4703-9806-2F619FAD44C4}"/>
              </a:ext>
            </a:extLst>
          </p:cNvPr>
          <p:cNvSpPr/>
          <p:nvPr userDrawn="1"/>
        </p:nvSpPr>
        <p:spPr>
          <a:xfrm>
            <a:off x="0" y="0"/>
            <a:ext cx="12192000" cy="355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그림 개체 틀 2"/>
          <p:cNvSpPr>
            <a:spLocks noGrp="1"/>
          </p:cNvSpPr>
          <p:nvPr>
            <p:ph type="pic" sz="quarter" idx="65"/>
          </p:nvPr>
        </p:nvSpPr>
        <p:spPr>
          <a:xfrm>
            <a:off x="5100846"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13" name="그림 개체 틀 2"/>
          <p:cNvSpPr>
            <a:spLocks noGrp="1"/>
          </p:cNvSpPr>
          <p:nvPr>
            <p:ph type="pic" sz="quarter" idx="66"/>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17" name="Text Placeholder 9"/>
          <p:cNvSpPr>
            <a:spLocks noGrp="1"/>
          </p:cNvSpPr>
          <p:nvPr>
            <p:ph type="body" sz="quarter" idx="10"/>
          </p:nvPr>
        </p:nvSpPr>
        <p:spPr>
          <a:xfrm>
            <a:off x="467833" y="328764"/>
            <a:ext cx="1003713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163229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565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그림 개체 틀 2"/>
          <p:cNvSpPr>
            <a:spLocks noGrp="1"/>
          </p:cNvSpPr>
          <p:nvPr>
            <p:ph type="pic" sz="quarter" idx="65"/>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1993430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2" name="Picture Placeholder 2"/>
          <p:cNvSpPr>
            <a:spLocks noGrp="1"/>
          </p:cNvSpPr>
          <p:nvPr>
            <p:ph type="pic" idx="12"/>
          </p:nvPr>
        </p:nvSpPr>
        <p:spPr>
          <a:xfrm>
            <a:off x="3095449" y="3660"/>
            <a:ext cx="3600000" cy="3672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3" name="Picture Placeholder 2"/>
          <p:cNvSpPr>
            <a:spLocks noGrp="1"/>
          </p:cNvSpPr>
          <p:nvPr>
            <p:ph type="pic" idx="13"/>
          </p:nvPr>
        </p:nvSpPr>
        <p:spPr>
          <a:xfrm>
            <a:off x="397585" y="3870000"/>
            <a:ext cx="3600000" cy="298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4" name="Picture Placeholder 2"/>
          <p:cNvSpPr>
            <a:spLocks noGrp="1"/>
          </p:cNvSpPr>
          <p:nvPr>
            <p:ph type="pic" idx="14"/>
          </p:nvPr>
        </p:nvSpPr>
        <p:spPr>
          <a:xfrm>
            <a:off x="4175449" y="3870000"/>
            <a:ext cx="2520000" cy="190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5" name="Picture Placeholder 2"/>
          <p:cNvSpPr>
            <a:spLocks noGrp="1"/>
          </p:cNvSpPr>
          <p:nvPr>
            <p:ph type="pic" idx="15"/>
          </p:nvPr>
        </p:nvSpPr>
        <p:spPr>
          <a:xfrm>
            <a:off x="397585" y="1733388"/>
            <a:ext cx="2520000" cy="1942272"/>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1006751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6" name="원형: 비어 있음 1">
            <a:extLst>
              <a:ext uri="{FF2B5EF4-FFF2-40B4-BE49-F238E27FC236}">
                <a16:creationId xmlns:a16="http://schemas.microsoft.com/office/drawing/2014/main" id="{E8536B40-9E4F-4F7F-B664-46817D71E219}"/>
              </a:ext>
            </a:extLst>
          </p:cNvPr>
          <p:cNvSpPr/>
          <p:nvPr userDrawn="1"/>
        </p:nvSpPr>
        <p:spPr>
          <a:xfrm>
            <a:off x="6392863" y="1282700"/>
            <a:ext cx="4759325" cy="4759325"/>
          </a:xfrm>
          <a:prstGeom prst="donut">
            <a:avLst>
              <a:gd name="adj" fmla="val 18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chemeClr val="tx1"/>
              </a:solidFill>
            </a:endParaRPr>
          </a:p>
        </p:txBody>
      </p:sp>
      <p:sp>
        <p:nvSpPr>
          <p:cNvPr id="20" name="자유형: 도형 19"/>
          <p:cNvSpPr>
            <a:spLocks noGrp="1"/>
          </p:cNvSpPr>
          <p:nvPr>
            <p:ph type="pic" sz="quarter" idx="10"/>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pPr lvl="0"/>
            <a:r>
              <a:rPr lang="en-US" altLang="ko-KR" noProof="0"/>
              <a:t>Click icon to add picture</a:t>
            </a:r>
            <a:endParaRPr lang="ko-KR" altLang="en-US" noProof="0" dirty="0"/>
          </a:p>
        </p:txBody>
      </p:sp>
      <p:sp>
        <p:nvSpPr>
          <p:cNvPr id="13" name="자유형: 도형 12"/>
          <p:cNvSpPr>
            <a:spLocks noGrp="1"/>
          </p:cNvSpPr>
          <p:nvPr>
            <p:ph type="pic" sz="quarter" idx="1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pPr lvl="0"/>
            <a:r>
              <a:rPr lang="en-US" altLang="ko-KR" noProof="0"/>
              <a:t>Click icon to add picture</a:t>
            </a:r>
            <a:endParaRPr lang="ko-KR" altLang="en-US" noProof="0" dirty="0"/>
          </a:p>
        </p:txBody>
      </p:sp>
      <p:sp>
        <p:nvSpPr>
          <p:cNvPr id="24" name="자유형: 도형 23"/>
          <p:cNvSpPr>
            <a:spLocks noGrp="1"/>
          </p:cNvSpPr>
          <p:nvPr>
            <p:ph type="pic" sz="quarter" idx="12"/>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pPr lvl="0"/>
            <a:r>
              <a:rPr lang="en-US" altLang="ko-KR" noProof="0"/>
              <a:t>Click icon to add picture</a:t>
            </a:r>
            <a:endParaRPr lang="ko-KR" altLang="en-US" noProof="0" dirty="0"/>
          </a:p>
        </p:txBody>
      </p:sp>
      <p:sp>
        <p:nvSpPr>
          <p:cNvPr id="26" name="자유형: 도형 25"/>
          <p:cNvSpPr>
            <a:spLocks noGrp="1"/>
          </p:cNvSpPr>
          <p:nvPr>
            <p:ph type="pic" sz="quarter" idx="14"/>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4015618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3" name="직사각형 21">
            <a:extLst>
              <a:ext uri="{FF2B5EF4-FFF2-40B4-BE49-F238E27FC236}">
                <a16:creationId xmlns:a16="http://schemas.microsoft.com/office/drawing/2014/main" id="{FF2C2338-D5BC-4D21-A8B7-DA771A431F37}"/>
              </a:ext>
            </a:extLst>
          </p:cNvPr>
          <p:cNvSpPr/>
          <p:nvPr userDrawn="1"/>
        </p:nvSpPr>
        <p:spPr>
          <a:xfrm>
            <a:off x="0" y="1893888"/>
            <a:ext cx="12192000" cy="3070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4" name="Freeform: Shape 2">
            <a:extLst>
              <a:ext uri="{FF2B5EF4-FFF2-40B4-BE49-F238E27FC236}">
                <a16:creationId xmlns:a16="http://schemas.microsoft.com/office/drawing/2014/main" id="{8C34087F-C134-4FC7-B96F-96E9653D2E43}"/>
              </a:ext>
            </a:extLst>
          </p:cNvPr>
          <p:cNvSpPr>
            <a:spLocks/>
          </p:cNvSpPr>
          <p:nvPr/>
        </p:nvSpPr>
        <p:spPr bwMode="auto">
          <a:xfrm>
            <a:off x="2336800" y="3416300"/>
            <a:ext cx="47625" cy="46038"/>
          </a:xfrm>
          <a:custGeom>
            <a:avLst/>
            <a:gdLst>
              <a:gd name="T0" fmla="*/ 43450 w 19050"/>
              <a:gd name="T1" fmla="*/ 70000 h 19050"/>
              <a:gd name="T2" fmla="*/ 72413 w 19050"/>
              <a:gd name="T3" fmla="*/ 42002 h 19050"/>
              <a:gd name="T4" fmla="*/ 43450 w 19050"/>
              <a:gd name="T5" fmla="*/ 70000 h 19050"/>
              <a:gd name="T6" fmla="*/ 0 60000 65536"/>
              <a:gd name="T7" fmla="*/ 0 60000 65536"/>
              <a:gd name="T8" fmla="*/ 0 60000 65536"/>
            </a:gdLst>
            <a:ahLst/>
            <a:cxnLst>
              <a:cxn ang="T6">
                <a:pos x="T0" y="T1"/>
              </a:cxn>
              <a:cxn ang="T7">
                <a:pos x="T2" y="T3"/>
              </a:cxn>
              <a:cxn ang="T8">
                <a:pos x="T4" y="T5"/>
              </a:cxn>
            </a:cxnLst>
            <a:rect l="0" t="0" r="r" b="b"/>
            <a:pathLst>
              <a:path w="19050" h="19050">
                <a:moveTo>
                  <a:pt x="7144" y="11906"/>
                </a:moveTo>
                <a:lnTo>
                  <a:pt x="11906" y="7144"/>
                </a:lnTo>
                <a:cubicBezTo>
                  <a:pt x="9049" y="10001"/>
                  <a:pt x="7144" y="11906"/>
                  <a:pt x="7144" y="11906"/>
                </a:cubicBezTo>
                <a:close/>
              </a:path>
            </a:pathLst>
          </a:custGeom>
          <a:solidFill>
            <a:srgbClr val="A3807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35" name="Picture Placeholder 34"/>
          <p:cNvSpPr>
            <a:spLocks noGrp="1"/>
          </p:cNvSpPr>
          <p:nvPr>
            <p:ph type="pic" idx="12"/>
          </p:nvPr>
        </p:nvSpPr>
        <p:spPr>
          <a:xfrm>
            <a:off x="472612" y="504855"/>
            <a:ext cx="6441943" cy="5959540"/>
          </a:xfrm>
          <a:custGeom>
            <a:avLst/>
            <a:gdLst>
              <a:gd name="connsiteX0" fmla="*/ 3930341 w 6441943"/>
              <a:gd name="connsiteY0" fmla="*/ 5551462 h 5959540"/>
              <a:gd name="connsiteX1" fmla="*/ 3930470 w 6441943"/>
              <a:gd name="connsiteY1" fmla="*/ 5553792 h 5959540"/>
              <a:gd name="connsiteX2" fmla="*/ 3930728 w 6441943"/>
              <a:gd name="connsiteY2" fmla="*/ 5581396 h 5959540"/>
              <a:gd name="connsiteX3" fmla="*/ 3101215 w 6441943"/>
              <a:gd name="connsiteY3" fmla="*/ 5522950 h 5959540"/>
              <a:gd name="connsiteX4" fmla="*/ 3096254 w 6441943"/>
              <a:gd name="connsiteY4" fmla="*/ 5540606 h 5959540"/>
              <a:gd name="connsiteX5" fmla="*/ 3100089 w 6441943"/>
              <a:gd name="connsiteY5" fmla="*/ 5529112 h 5959540"/>
              <a:gd name="connsiteX6" fmla="*/ 3179633 w 6441943"/>
              <a:gd name="connsiteY6" fmla="*/ 5436354 h 5959540"/>
              <a:gd name="connsiteX7" fmla="*/ 3179855 w 6441943"/>
              <a:gd name="connsiteY7" fmla="*/ 5457522 h 5959540"/>
              <a:gd name="connsiteX8" fmla="*/ 3179738 w 6441943"/>
              <a:gd name="connsiteY8" fmla="*/ 5446344 h 5959540"/>
              <a:gd name="connsiteX9" fmla="*/ 3798364 w 6441943"/>
              <a:gd name="connsiteY9" fmla="*/ 5116122 h 5959540"/>
              <a:gd name="connsiteX10" fmla="*/ 3835318 w 6441943"/>
              <a:gd name="connsiteY10" fmla="*/ 5181705 h 5959540"/>
              <a:gd name="connsiteX11" fmla="*/ 3838161 w 6441943"/>
              <a:gd name="connsiteY11" fmla="*/ 5187944 h 5959540"/>
              <a:gd name="connsiteX12" fmla="*/ 3772668 w 6441943"/>
              <a:gd name="connsiteY12" fmla="*/ 5021018 h 5959540"/>
              <a:gd name="connsiteX13" fmla="*/ 3772670 w 6441943"/>
              <a:gd name="connsiteY13" fmla="*/ 5021035 h 5959540"/>
              <a:gd name="connsiteX14" fmla="*/ 3772673 w 6441943"/>
              <a:gd name="connsiteY14" fmla="*/ 5021047 h 5959540"/>
              <a:gd name="connsiteX15" fmla="*/ 3772670 w 6441943"/>
              <a:gd name="connsiteY15" fmla="*/ 5021034 h 5959540"/>
              <a:gd name="connsiteX16" fmla="*/ 3761032 w 6441943"/>
              <a:gd name="connsiteY16" fmla="*/ 4843434 h 5959540"/>
              <a:gd name="connsiteX17" fmla="*/ 3760631 w 6441943"/>
              <a:gd name="connsiteY17" fmla="*/ 4854130 h 5959540"/>
              <a:gd name="connsiteX18" fmla="*/ 3761287 w 6441943"/>
              <a:gd name="connsiteY18" fmla="*/ 4871798 h 5959540"/>
              <a:gd name="connsiteX19" fmla="*/ 3384337 w 6441943"/>
              <a:gd name="connsiteY19" fmla="*/ 3767524 h 5959540"/>
              <a:gd name="connsiteX20" fmla="*/ 3346103 w 6441943"/>
              <a:gd name="connsiteY20" fmla="*/ 3782585 h 5959540"/>
              <a:gd name="connsiteX21" fmla="*/ 3160723 w 6441943"/>
              <a:gd name="connsiteY21" fmla="*/ 3891497 h 5959540"/>
              <a:gd name="connsiteX22" fmla="*/ 2789975 w 6441943"/>
              <a:gd name="connsiteY22" fmla="*/ 4375909 h 5959540"/>
              <a:gd name="connsiteX23" fmla="*/ 2780135 w 6441943"/>
              <a:gd name="connsiteY23" fmla="*/ 4386371 h 5959540"/>
              <a:gd name="connsiteX24" fmla="*/ 2777987 w 6441943"/>
              <a:gd name="connsiteY24" fmla="*/ 4376117 h 5959540"/>
              <a:gd name="connsiteX25" fmla="*/ 2780259 w 6441943"/>
              <a:gd name="connsiteY25" fmla="*/ 4386964 h 5959540"/>
              <a:gd name="connsiteX26" fmla="*/ 2813776 w 6441943"/>
              <a:gd name="connsiteY26" fmla="*/ 4528044 h 5959540"/>
              <a:gd name="connsiteX27" fmla="*/ 2780260 w 6441943"/>
              <a:gd name="connsiteY27" fmla="*/ 4386966 h 5959540"/>
              <a:gd name="connsiteX28" fmla="*/ 2780140 w 6441943"/>
              <a:gd name="connsiteY28" fmla="*/ 4386393 h 5959540"/>
              <a:gd name="connsiteX29" fmla="*/ 2780260 w 6441943"/>
              <a:gd name="connsiteY29" fmla="*/ 4386964 h 5959540"/>
              <a:gd name="connsiteX30" fmla="*/ 2827406 w 6441943"/>
              <a:gd name="connsiteY30" fmla="*/ 4585415 h 5959540"/>
              <a:gd name="connsiteX31" fmla="*/ 2980344 w 6441943"/>
              <a:gd name="connsiteY31" fmla="*/ 4916780 h 5959540"/>
              <a:gd name="connsiteX32" fmla="*/ 3179627 w 6441943"/>
              <a:gd name="connsiteY32" fmla="*/ 5435843 h 5959540"/>
              <a:gd name="connsiteX33" fmla="*/ 3179738 w 6441943"/>
              <a:gd name="connsiteY33" fmla="*/ 5446344 h 5959540"/>
              <a:gd name="connsiteX34" fmla="*/ 3179858 w 6441943"/>
              <a:gd name="connsiteY34" fmla="*/ 5457884 h 5959540"/>
              <a:gd name="connsiteX35" fmla="*/ 3177050 w 6441943"/>
              <a:gd name="connsiteY35" fmla="*/ 5492431 h 5959540"/>
              <a:gd name="connsiteX36" fmla="*/ 2859847 w 6441943"/>
              <a:gd name="connsiteY36" fmla="*/ 5869169 h 5959540"/>
              <a:gd name="connsiteX37" fmla="*/ 2850578 w 6441943"/>
              <a:gd name="connsiteY37" fmla="*/ 5871485 h 5959540"/>
              <a:gd name="connsiteX38" fmla="*/ 2723128 w 6441943"/>
              <a:gd name="connsiteY38" fmla="*/ 5887707 h 5959540"/>
              <a:gd name="connsiteX39" fmla="*/ 2723137 w 6441943"/>
              <a:gd name="connsiteY39" fmla="*/ 5887707 h 5959540"/>
              <a:gd name="connsiteX40" fmla="*/ 2730081 w 6441943"/>
              <a:gd name="connsiteY40" fmla="*/ 5887707 h 5959540"/>
              <a:gd name="connsiteX41" fmla="*/ 3527214 w 6441943"/>
              <a:gd name="connsiteY41" fmla="*/ 5883072 h 5959540"/>
              <a:gd name="connsiteX42" fmla="*/ 3860898 w 6441943"/>
              <a:gd name="connsiteY42" fmla="*/ 5593415 h 5959540"/>
              <a:gd name="connsiteX43" fmla="*/ 3861133 w 6441943"/>
              <a:gd name="connsiteY43" fmla="*/ 5581911 h 5959540"/>
              <a:gd name="connsiteX44" fmla="*/ 3861133 w 6441943"/>
              <a:gd name="connsiteY44" fmla="*/ 5581912 h 5959540"/>
              <a:gd name="connsiteX45" fmla="*/ 3861134 w 6441943"/>
              <a:gd name="connsiteY45" fmla="*/ 5581911 h 5959540"/>
              <a:gd name="connsiteX46" fmla="*/ 3738082 w 6441943"/>
              <a:gd name="connsiteY46" fmla="*/ 5153139 h 5959540"/>
              <a:gd name="connsiteX47" fmla="*/ 3732433 w 6441943"/>
              <a:gd name="connsiteY47" fmla="*/ 5140760 h 5959540"/>
              <a:gd name="connsiteX48" fmla="*/ 3732384 w 6441943"/>
              <a:gd name="connsiteY48" fmla="*/ 5140652 h 5959540"/>
              <a:gd name="connsiteX49" fmla="*/ 3731127 w 6441943"/>
              <a:gd name="connsiteY49" fmla="*/ 5137087 h 5959540"/>
              <a:gd name="connsiteX50" fmla="*/ 3731128 w 6441943"/>
              <a:gd name="connsiteY50" fmla="*/ 5137089 h 5959540"/>
              <a:gd name="connsiteX51" fmla="*/ 3721174 w 6441943"/>
              <a:gd name="connsiteY51" fmla="*/ 5108858 h 5959540"/>
              <a:gd name="connsiteX52" fmla="*/ 3720583 w 6441943"/>
              <a:gd name="connsiteY52" fmla="*/ 5106469 h 5959540"/>
              <a:gd name="connsiteX53" fmla="*/ 3720154 w 6441943"/>
              <a:gd name="connsiteY53" fmla="*/ 5104735 h 5959540"/>
              <a:gd name="connsiteX54" fmla="*/ 3720155 w 6441943"/>
              <a:gd name="connsiteY54" fmla="*/ 5104739 h 5959540"/>
              <a:gd name="connsiteX55" fmla="*/ 3708063 w 6441943"/>
              <a:gd name="connsiteY55" fmla="*/ 5055829 h 5959540"/>
              <a:gd name="connsiteX56" fmla="*/ 3696662 w 6441943"/>
              <a:gd name="connsiteY56" fmla="*/ 4979636 h 5959540"/>
              <a:gd name="connsiteX57" fmla="*/ 3691720 w 6441943"/>
              <a:gd name="connsiteY57" fmla="*/ 4897282 h 5959540"/>
              <a:gd name="connsiteX58" fmla="*/ 3691720 w 6441943"/>
              <a:gd name="connsiteY58" fmla="*/ 4897290 h 5959540"/>
              <a:gd name="connsiteX59" fmla="*/ 3691169 w 6441943"/>
              <a:gd name="connsiteY59" fmla="*/ 4888099 h 5959540"/>
              <a:gd name="connsiteX60" fmla="*/ 3690584 w 6441943"/>
              <a:gd name="connsiteY60" fmla="*/ 4878351 h 5959540"/>
              <a:gd name="connsiteX61" fmla="*/ 3693440 w 6441943"/>
              <a:gd name="connsiteY61" fmla="*/ 4750059 h 5959540"/>
              <a:gd name="connsiteX62" fmla="*/ 3693439 w 6441943"/>
              <a:gd name="connsiteY62" fmla="*/ 4750071 h 5959540"/>
              <a:gd name="connsiteX63" fmla="*/ 3693440 w 6441943"/>
              <a:gd name="connsiteY63" fmla="*/ 4750058 h 5959540"/>
              <a:gd name="connsiteX64" fmla="*/ 3693440 w 6441943"/>
              <a:gd name="connsiteY64" fmla="*/ 4750048 h 5959540"/>
              <a:gd name="connsiteX65" fmla="*/ 3740401 w 6441943"/>
              <a:gd name="connsiteY65" fmla="*/ 4404670 h 5959540"/>
              <a:gd name="connsiteX66" fmla="*/ 3740571 w 6441943"/>
              <a:gd name="connsiteY66" fmla="*/ 4404435 h 5959540"/>
              <a:gd name="connsiteX67" fmla="*/ 3706071 w 6441943"/>
              <a:gd name="connsiteY67" fmla="*/ 4362586 h 5959540"/>
              <a:gd name="connsiteX68" fmla="*/ 3422570 w 6441943"/>
              <a:gd name="connsiteY68" fmla="*/ 3821979 h 5959540"/>
              <a:gd name="connsiteX69" fmla="*/ 3384337 w 6441943"/>
              <a:gd name="connsiteY69" fmla="*/ 3767524 h 5959540"/>
              <a:gd name="connsiteX70" fmla="*/ 2542383 w 6441943"/>
              <a:gd name="connsiteY70" fmla="*/ 3241413 h 5959540"/>
              <a:gd name="connsiteX71" fmla="*/ 2512260 w 6441943"/>
              <a:gd name="connsiteY71" fmla="*/ 3280805 h 5959540"/>
              <a:gd name="connsiteX72" fmla="*/ 2712294 w 6441943"/>
              <a:gd name="connsiteY72" fmla="*/ 4403775 h 5959540"/>
              <a:gd name="connsiteX73" fmla="*/ 2720978 w 6441943"/>
              <a:gd name="connsiteY73" fmla="*/ 4440058 h 5959540"/>
              <a:gd name="connsiteX74" fmla="*/ 2776921 w 6441943"/>
              <a:gd name="connsiteY74" fmla="*/ 4371033 h 5959540"/>
              <a:gd name="connsiteX75" fmla="*/ 2735259 w 6441943"/>
              <a:gd name="connsiteY75" fmla="*/ 4172222 h 5959540"/>
              <a:gd name="connsiteX76" fmla="*/ 2581778 w 6441943"/>
              <a:gd name="connsiteY76" fmla="*/ 3271536 h 5959540"/>
              <a:gd name="connsiteX77" fmla="*/ 2542383 w 6441943"/>
              <a:gd name="connsiteY77" fmla="*/ 3241413 h 5959540"/>
              <a:gd name="connsiteX78" fmla="*/ 2168787 w 6441943"/>
              <a:gd name="connsiteY78" fmla="*/ 3080089 h 5959540"/>
              <a:gd name="connsiteX79" fmla="*/ 2101741 w 6441943"/>
              <a:gd name="connsiteY79" fmla="*/ 3124488 h 5959540"/>
              <a:gd name="connsiteX80" fmla="*/ 1992831 w 6441943"/>
              <a:gd name="connsiteY80" fmla="*/ 3386337 h 5959540"/>
              <a:gd name="connsiteX81" fmla="*/ 1819037 w 6441943"/>
              <a:gd name="connsiteY81" fmla="*/ 3520738 h 5959540"/>
              <a:gd name="connsiteX82" fmla="*/ 1814402 w 6441943"/>
              <a:gd name="connsiteY82" fmla="*/ 3652819 h 5959540"/>
              <a:gd name="connsiteX83" fmla="*/ 1888554 w 6441943"/>
              <a:gd name="connsiteY83" fmla="*/ 3669041 h 5959540"/>
              <a:gd name="connsiteX84" fmla="*/ 1939533 w 6441943"/>
              <a:gd name="connsiteY84" fmla="*/ 3722337 h 5959540"/>
              <a:gd name="connsiteX85" fmla="*/ 2009051 w 6441943"/>
              <a:gd name="connsiteY85" fmla="*/ 3710752 h 5959540"/>
              <a:gd name="connsiteX86" fmla="*/ 2108693 w 6441943"/>
              <a:gd name="connsiteY86" fmla="*/ 3622696 h 5959540"/>
              <a:gd name="connsiteX87" fmla="*/ 2166623 w 6441943"/>
              <a:gd name="connsiteY87" fmla="*/ 3564764 h 5959540"/>
              <a:gd name="connsiteX88" fmla="*/ 2217603 w 6441943"/>
              <a:gd name="connsiteY88" fmla="*/ 3476709 h 5959540"/>
              <a:gd name="connsiteX89" fmla="*/ 2419204 w 6441943"/>
              <a:gd name="connsiteY89" fmla="*/ 3326089 h 5959540"/>
              <a:gd name="connsiteX90" fmla="*/ 2210652 w 6441943"/>
              <a:gd name="connsiteY90" fmla="*/ 3112903 h 5959540"/>
              <a:gd name="connsiteX91" fmla="*/ 2168787 w 6441943"/>
              <a:gd name="connsiteY91" fmla="*/ 3080089 h 5959540"/>
              <a:gd name="connsiteX92" fmla="*/ 4736448 w 6441943"/>
              <a:gd name="connsiteY92" fmla="*/ 2146033 h 5959540"/>
              <a:gd name="connsiteX93" fmla="*/ 4759619 w 6441943"/>
              <a:gd name="connsiteY93" fmla="*/ 2155880 h 5959540"/>
              <a:gd name="connsiteX94" fmla="*/ 4766572 w 6441943"/>
              <a:gd name="connsiteY94" fmla="*/ 2255523 h 5959540"/>
              <a:gd name="connsiteX95" fmla="*/ 4422563 w 6441943"/>
              <a:gd name="connsiteY95" fmla="*/ 2763414 h 5959540"/>
              <a:gd name="connsiteX96" fmla="*/ 4399870 w 6441943"/>
              <a:gd name="connsiteY96" fmla="*/ 2748805 h 5959540"/>
              <a:gd name="connsiteX97" fmla="*/ 4361056 w 6441943"/>
              <a:gd name="connsiteY97" fmla="*/ 2693480 h 5959540"/>
              <a:gd name="connsiteX98" fmla="*/ 4298489 w 6441943"/>
              <a:gd name="connsiteY98" fmla="*/ 2605425 h 5959540"/>
              <a:gd name="connsiteX99" fmla="*/ 4236902 w 6441943"/>
              <a:gd name="connsiteY99" fmla="*/ 2622045 h 5959540"/>
              <a:gd name="connsiteX100" fmla="*/ 4205003 w 6441943"/>
              <a:gd name="connsiteY100" fmla="*/ 2639946 h 5959540"/>
              <a:gd name="connsiteX101" fmla="*/ 4213619 w 6441943"/>
              <a:gd name="connsiteY101" fmla="*/ 2615853 h 5959540"/>
              <a:gd name="connsiteX102" fmla="*/ 4233606 w 6441943"/>
              <a:gd name="connsiteY102" fmla="*/ 2591522 h 5959540"/>
              <a:gd name="connsiteX103" fmla="*/ 4678517 w 6441943"/>
              <a:gd name="connsiteY103" fmla="*/ 2167467 h 5959540"/>
              <a:gd name="connsiteX104" fmla="*/ 4736448 w 6441943"/>
              <a:gd name="connsiteY104" fmla="*/ 2146033 h 5959540"/>
              <a:gd name="connsiteX105" fmla="*/ 2679023 w 6441943"/>
              <a:gd name="connsiteY105" fmla="*/ 1316748 h 5959540"/>
              <a:gd name="connsiteX106" fmla="*/ 2660196 w 6441943"/>
              <a:gd name="connsiteY106" fmla="*/ 1335577 h 5959540"/>
              <a:gd name="connsiteX107" fmla="*/ 2599948 w 6441943"/>
              <a:gd name="connsiteY107" fmla="*/ 1592789 h 5959540"/>
              <a:gd name="connsiteX108" fmla="*/ 2727395 w 6441943"/>
              <a:gd name="connsiteY108" fmla="*/ 1942694 h 5959540"/>
              <a:gd name="connsiteX109" fmla="*/ 2796913 w 6441943"/>
              <a:gd name="connsiteY109" fmla="*/ 2220763 h 5959540"/>
              <a:gd name="connsiteX110" fmla="*/ 2831673 w 6441943"/>
              <a:gd name="connsiteY110" fmla="*/ 2255521 h 5959540"/>
              <a:gd name="connsiteX111" fmla="*/ 2866430 w 6441943"/>
              <a:gd name="connsiteY111" fmla="*/ 2223079 h 5959540"/>
              <a:gd name="connsiteX112" fmla="*/ 2787644 w 6441943"/>
              <a:gd name="connsiteY112" fmla="*/ 1905618 h 5959540"/>
              <a:gd name="connsiteX113" fmla="*/ 2669465 w 6441943"/>
              <a:gd name="connsiteY113" fmla="*/ 1588155 h 5959540"/>
              <a:gd name="connsiteX114" fmla="*/ 2725077 w 6441943"/>
              <a:gd name="connsiteY114" fmla="*/ 1363383 h 5959540"/>
              <a:gd name="connsiteX115" fmla="*/ 2706541 w 6441943"/>
              <a:gd name="connsiteY115" fmla="*/ 1317039 h 5959540"/>
              <a:gd name="connsiteX116" fmla="*/ 2679023 w 6441943"/>
              <a:gd name="connsiteY116" fmla="*/ 1316748 h 5959540"/>
              <a:gd name="connsiteX117" fmla="*/ 3661900 w 6441943"/>
              <a:gd name="connsiteY117" fmla="*/ 43514 h 5959540"/>
              <a:gd name="connsiteX118" fmla="*/ 3700637 w 6441943"/>
              <a:gd name="connsiteY118" fmla="*/ 51823 h 5959540"/>
              <a:gd name="connsiteX119" fmla="*/ 3967122 w 6441943"/>
              <a:gd name="connsiteY119" fmla="*/ 290498 h 5959540"/>
              <a:gd name="connsiteX120" fmla="*/ 3955534 w 6441943"/>
              <a:gd name="connsiteY120" fmla="*/ 436486 h 5959540"/>
              <a:gd name="connsiteX121" fmla="*/ 3917409 w 6441943"/>
              <a:gd name="connsiteY121" fmla="*/ 423225 h 5959540"/>
              <a:gd name="connsiteX122" fmla="*/ 3915737 w 6441943"/>
              <a:gd name="connsiteY122" fmla="*/ 421250 h 5959540"/>
              <a:gd name="connsiteX123" fmla="*/ 3559208 w 6441943"/>
              <a:gd name="connsiteY123" fmla="*/ 129965 h 5959540"/>
              <a:gd name="connsiteX124" fmla="*/ 3496142 w 6441943"/>
              <a:gd name="connsiteY124" fmla="*/ 100266 h 5959540"/>
              <a:gd name="connsiteX125" fmla="*/ 3547157 w 6441943"/>
              <a:gd name="connsiteY125" fmla="*/ 71375 h 5959540"/>
              <a:gd name="connsiteX126" fmla="*/ 3661900 w 6441943"/>
              <a:gd name="connsiteY126" fmla="*/ 43514 h 5959540"/>
              <a:gd name="connsiteX127" fmla="*/ 3052075 w 6441943"/>
              <a:gd name="connsiteY127" fmla="*/ 570 h 5959540"/>
              <a:gd name="connsiteX128" fmla="*/ 3058764 w 6441943"/>
              <a:gd name="connsiteY128" fmla="*/ 841 h 5959540"/>
              <a:gd name="connsiteX129" fmla="*/ 3410334 w 6441943"/>
              <a:gd name="connsiteY129" fmla="*/ 59859 h 5959540"/>
              <a:gd name="connsiteX130" fmla="*/ 3496142 w 6441943"/>
              <a:gd name="connsiteY130" fmla="*/ 100266 h 5959540"/>
              <a:gd name="connsiteX131" fmla="*/ 3492399 w 6441943"/>
              <a:gd name="connsiteY131" fmla="*/ 102386 h 5959540"/>
              <a:gd name="connsiteX132" fmla="*/ 3429521 w 6441943"/>
              <a:gd name="connsiteY132" fmla="*/ 149148 h 5959540"/>
              <a:gd name="connsiteX133" fmla="*/ 3290487 w 6441943"/>
              <a:gd name="connsiteY133" fmla="*/ 283548 h 5959540"/>
              <a:gd name="connsiteX134" fmla="*/ 3306706 w 6441943"/>
              <a:gd name="connsiteY134" fmla="*/ 325258 h 5959540"/>
              <a:gd name="connsiteX135" fmla="*/ 3302072 w 6441943"/>
              <a:gd name="connsiteY135" fmla="*/ 366969 h 5959540"/>
              <a:gd name="connsiteX136" fmla="*/ 3248776 w 6441943"/>
              <a:gd name="connsiteY136" fmla="*/ 441121 h 5959540"/>
              <a:gd name="connsiteX137" fmla="*/ 3202431 w 6441943"/>
              <a:gd name="connsiteY137" fmla="*/ 448071 h 5959540"/>
              <a:gd name="connsiteX138" fmla="*/ 3163037 w 6441943"/>
              <a:gd name="connsiteY138" fmla="*/ 420264 h 5959540"/>
              <a:gd name="connsiteX139" fmla="*/ 3112058 w 6441943"/>
              <a:gd name="connsiteY139" fmla="*/ 431852 h 5959540"/>
              <a:gd name="connsiteX140" fmla="*/ 3024002 w 6441943"/>
              <a:gd name="connsiteY140" fmla="*/ 554664 h 5959540"/>
              <a:gd name="connsiteX141" fmla="*/ 2961438 w 6441943"/>
              <a:gd name="connsiteY141" fmla="*/ 594059 h 5959540"/>
              <a:gd name="connsiteX142" fmla="*/ 2609215 w 6441943"/>
              <a:gd name="connsiteY142" fmla="*/ 992625 h 5959540"/>
              <a:gd name="connsiteX143" fmla="*/ 2928997 w 6441943"/>
              <a:gd name="connsiteY143" fmla="*/ 1321673 h 5959540"/>
              <a:gd name="connsiteX144" fmla="*/ 3315975 w 6441943"/>
              <a:gd name="connsiteY144" fmla="*/ 992625 h 5959540"/>
              <a:gd name="connsiteX145" fmla="*/ 3253411 w 6441943"/>
              <a:gd name="connsiteY145" fmla="*/ 749313 h 5959540"/>
              <a:gd name="connsiteX146" fmla="*/ 3248776 w 6441943"/>
              <a:gd name="connsiteY146" fmla="*/ 698333 h 5959540"/>
              <a:gd name="connsiteX147" fmla="*/ 3334513 w 6441943"/>
              <a:gd name="connsiteY147" fmla="*/ 605644 h 5959540"/>
              <a:gd name="connsiteX148" fmla="*/ 3334513 w 6441943"/>
              <a:gd name="connsiteY148" fmla="*/ 559299 h 5959540"/>
              <a:gd name="connsiteX149" fmla="*/ 3304390 w 6441943"/>
              <a:gd name="connsiteY149" fmla="*/ 519907 h 5959540"/>
              <a:gd name="connsiteX150" fmla="*/ 3373907 w 6441943"/>
              <a:gd name="connsiteY150" fmla="*/ 434168 h 5959540"/>
              <a:gd name="connsiteX151" fmla="*/ 3415618 w 6441943"/>
              <a:gd name="connsiteY151" fmla="*/ 415630 h 5959540"/>
              <a:gd name="connsiteX152" fmla="*/ 3457328 w 6441943"/>
              <a:gd name="connsiteY152" fmla="*/ 445755 h 5959540"/>
              <a:gd name="connsiteX153" fmla="*/ 3508307 w 6441943"/>
              <a:gd name="connsiteY153" fmla="*/ 417948 h 5959540"/>
              <a:gd name="connsiteX154" fmla="*/ 3744666 w 6441943"/>
              <a:gd name="connsiteY154" fmla="*/ 271960 h 5959540"/>
              <a:gd name="connsiteX155" fmla="*/ 3902239 w 6441943"/>
              <a:gd name="connsiteY155" fmla="*/ 417948 h 5959540"/>
              <a:gd name="connsiteX156" fmla="*/ 3917409 w 6441943"/>
              <a:gd name="connsiteY156" fmla="*/ 423225 h 5959540"/>
              <a:gd name="connsiteX157" fmla="*/ 3928155 w 6441943"/>
              <a:gd name="connsiteY157" fmla="*/ 435919 h 5959540"/>
              <a:gd name="connsiteX158" fmla="*/ 3932365 w 6441943"/>
              <a:gd name="connsiteY158" fmla="*/ 441118 h 5959540"/>
              <a:gd name="connsiteX159" fmla="*/ 4226656 w 6441943"/>
              <a:gd name="connsiteY159" fmla="*/ 772485 h 5959540"/>
              <a:gd name="connsiteX160" fmla="*/ 4307758 w 6441943"/>
              <a:gd name="connsiteY160" fmla="*/ 1043602 h 5959540"/>
              <a:gd name="connsiteX161" fmla="*/ 4284586 w 6441943"/>
              <a:gd name="connsiteY161" fmla="*/ 1326305 h 5959540"/>
              <a:gd name="connsiteX162" fmla="*/ 4238241 w 6441943"/>
              <a:gd name="connsiteY162" fmla="*/ 1133975 h 5959540"/>
              <a:gd name="connsiteX163" fmla="*/ 4164089 w 6441943"/>
              <a:gd name="connsiteY163" fmla="*/ 1326305 h 5959540"/>
              <a:gd name="connsiteX164" fmla="*/ 4113110 w 6441943"/>
              <a:gd name="connsiteY164" fmla="*/ 1226665 h 5959540"/>
              <a:gd name="connsiteX165" fmla="*/ 4055180 w 6441943"/>
              <a:gd name="connsiteY165" fmla="*/ 1388872 h 5959540"/>
              <a:gd name="connsiteX166" fmla="*/ 4038958 w 6441943"/>
              <a:gd name="connsiteY166" fmla="*/ 1300817 h 5959540"/>
              <a:gd name="connsiteX167" fmla="*/ 3779426 w 6441943"/>
              <a:gd name="connsiteY167" fmla="*/ 1574252 h 5959540"/>
              <a:gd name="connsiteX168" fmla="*/ 3682102 w 6441943"/>
              <a:gd name="connsiteY168" fmla="*/ 1655354 h 5959540"/>
              <a:gd name="connsiteX169" fmla="*/ 3665882 w 6441943"/>
              <a:gd name="connsiteY169" fmla="*/ 1921839 h 5959540"/>
              <a:gd name="connsiteX170" fmla="*/ 3626488 w 6441943"/>
              <a:gd name="connsiteY170" fmla="*/ 1991356 h 5959540"/>
              <a:gd name="connsiteX171" fmla="*/ 3515260 w 6441943"/>
              <a:gd name="connsiteY171" fmla="*/ 2002941 h 5959540"/>
              <a:gd name="connsiteX172" fmla="*/ 3487453 w 6441943"/>
              <a:gd name="connsiteY172" fmla="*/ 2077093 h 5959540"/>
              <a:gd name="connsiteX173" fmla="*/ 3417936 w 6441943"/>
              <a:gd name="connsiteY173" fmla="*/ 2088680 h 5959540"/>
              <a:gd name="connsiteX174" fmla="*/ 3387813 w 6441943"/>
              <a:gd name="connsiteY174" fmla="*/ 2146610 h 5959540"/>
              <a:gd name="connsiteX175" fmla="*/ 3306708 w 6441943"/>
              <a:gd name="connsiteY175" fmla="*/ 2141976 h 5959540"/>
              <a:gd name="connsiteX176" fmla="*/ 3288170 w 6441943"/>
              <a:gd name="connsiteY176" fmla="*/ 2211493 h 5959540"/>
              <a:gd name="connsiteX177" fmla="*/ 3144501 w 6441943"/>
              <a:gd name="connsiteY177" fmla="*/ 2223080 h 5959540"/>
              <a:gd name="connsiteX178" fmla="*/ 3051811 w 6441943"/>
              <a:gd name="connsiteY178" fmla="*/ 2169783 h 5959540"/>
              <a:gd name="connsiteX179" fmla="*/ 2959121 w 6441943"/>
              <a:gd name="connsiteY179" fmla="*/ 2313452 h 5959540"/>
              <a:gd name="connsiteX180" fmla="*/ 3040226 w 6441943"/>
              <a:gd name="connsiteY180" fmla="*/ 2445536 h 5959540"/>
              <a:gd name="connsiteX181" fmla="*/ 3241825 w 6441943"/>
              <a:gd name="connsiteY181" fmla="*/ 2614694 h 5959540"/>
              <a:gd name="connsiteX182" fmla="*/ 3276585 w 6441943"/>
              <a:gd name="connsiteY182" fmla="*/ 2656404 h 5959540"/>
              <a:gd name="connsiteX183" fmla="*/ 3531482 w 6441943"/>
              <a:gd name="connsiteY183" fmla="*/ 2563714 h 5959540"/>
              <a:gd name="connsiteX184" fmla="*/ 3967124 w 6441943"/>
              <a:gd name="connsiteY184" fmla="*/ 2869591 h 5959540"/>
              <a:gd name="connsiteX185" fmla="*/ 4006516 w 6441943"/>
              <a:gd name="connsiteY185" fmla="*/ 2869591 h 5959540"/>
              <a:gd name="connsiteX186" fmla="*/ 4175677 w 6441943"/>
              <a:gd name="connsiteY186" fmla="*/ 2656404 h 5959540"/>
              <a:gd name="connsiteX187" fmla="*/ 4205003 w 6441943"/>
              <a:gd name="connsiteY187" fmla="*/ 2639946 h 5959540"/>
              <a:gd name="connsiteX188" fmla="*/ 4201345 w 6441943"/>
              <a:gd name="connsiteY188" fmla="*/ 2650177 h 5959540"/>
              <a:gd name="connsiteX189" fmla="*/ 4198846 w 6441943"/>
              <a:gd name="connsiteY189" fmla="*/ 2702749 h 5959540"/>
              <a:gd name="connsiteX190" fmla="*/ 4187261 w 6441943"/>
              <a:gd name="connsiteY190" fmla="*/ 2848737 h 5959540"/>
              <a:gd name="connsiteX191" fmla="*/ 4082983 w 6441943"/>
              <a:gd name="connsiteY191" fmla="*/ 2969234 h 5959540"/>
              <a:gd name="connsiteX192" fmla="*/ 4078349 w 6441943"/>
              <a:gd name="connsiteY192" fmla="*/ 3092046 h 5959540"/>
              <a:gd name="connsiteX193" fmla="*/ 4117743 w 6441943"/>
              <a:gd name="connsiteY193" fmla="*/ 3138391 h 5959540"/>
              <a:gd name="connsiteX194" fmla="*/ 4226653 w 6441943"/>
              <a:gd name="connsiteY194" fmla="*/ 3052654 h 5959540"/>
              <a:gd name="connsiteX195" fmla="*/ 4422563 w 6441943"/>
              <a:gd name="connsiteY195" fmla="*/ 2763414 h 5959540"/>
              <a:gd name="connsiteX196" fmla="*/ 4428835 w 6441943"/>
              <a:gd name="connsiteY196" fmla="*/ 2767452 h 5959540"/>
              <a:gd name="connsiteX197" fmla="*/ 4442159 w 6441943"/>
              <a:gd name="connsiteY197" fmla="*/ 2774585 h 5959540"/>
              <a:gd name="connsiteX198" fmla="*/ 4446793 w 6441943"/>
              <a:gd name="connsiteY198" fmla="*/ 2874225 h 5959540"/>
              <a:gd name="connsiteX199" fmla="*/ 4463015 w 6441943"/>
              <a:gd name="connsiteY199" fmla="*/ 2950695 h 5959540"/>
              <a:gd name="connsiteX200" fmla="*/ 4493138 w 6441943"/>
              <a:gd name="connsiteY200" fmla="*/ 3036432 h 5959540"/>
              <a:gd name="connsiteX201" fmla="*/ 4428255 w 6441943"/>
              <a:gd name="connsiteY201" fmla="*/ 3145344 h 5959540"/>
              <a:gd name="connsiteX202" fmla="*/ 4312393 w 6441943"/>
              <a:gd name="connsiteY202" fmla="*/ 3307551 h 5959540"/>
              <a:gd name="connsiteX203" fmla="*/ 4887070 w 6441943"/>
              <a:gd name="connsiteY203" fmla="*/ 3949429 h 5959540"/>
              <a:gd name="connsiteX204" fmla="*/ 4914877 w 6441943"/>
              <a:gd name="connsiteY204" fmla="*/ 4141759 h 5959540"/>
              <a:gd name="connsiteX205" fmla="*/ 4845359 w 6441943"/>
              <a:gd name="connsiteY205" fmla="*/ 4598258 h 5959540"/>
              <a:gd name="connsiteX206" fmla="*/ 5095622 w 6441943"/>
              <a:gd name="connsiteY206" fmla="*/ 4938892 h 5959540"/>
              <a:gd name="connsiteX207" fmla="*/ 5230022 w 6441943"/>
              <a:gd name="connsiteY207" fmla="*/ 4874009 h 5959540"/>
              <a:gd name="connsiteX208" fmla="*/ 5408451 w 6441943"/>
              <a:gd name="connsiteY208" fmla="*/ 4890228 h 5959540"/>
              <a:gd name="connsiteX209" fmla="*/ 5658714 w 6441943"/>
              <a:gd name="connsiteY209" fmla="*/ 4836933 h 5959540"/>
              <a:gd name="connsiteX210" fmla="*/ 5793114 w 6441943"/>
              <a:gd name="connsiteY210" fmla="*/ 4853155 h 5959540"/>
              <a:gd name="connsiteX211" fmla="*/ 5742135 w 6441943"/>
              <a:gd name="connsiteY211" fmla="*/ 4992190 h 5959540"/>
              <a:gd name="connsiteX212" fmla="*/ 5943734 w 6441943"/>
              <a:gd name="connsiteY212" fmla="*/ 4938892 h 5959540"/>
              <a:gd name="connsiteX213" fmla="*/ 6249610 w 6441943"/>
              <a:gd name="connsiteY213" fmla="*/ 4834614 h 5959540"/>
              <a:gd name="connsiteX214" fmla="*/ 6358521 w 6441943"/>
              <a:gd name="connsiteY214" fmla="*/ 4920354 h 5959540"/>
              <a:gd name="connsiteX215" fmla="*/ 6377059 w 6441943"/>
              <a:gd name="connsiteY215" fmla="*/ 4927304 h 5959540"/>
              <a:gd name="connsiteX216" fmla="*/ 6388645 w 6441943"/>
              <a:gd name="connsiteY216" fmla="*/ 4943526 h 5959540"/>
              <a:gd name="connsiteX217" fmla="*/ 6381694 w 6441943"/>
              <a:gd name="connsiteY217" fmla="*/ 4982918 h 5959540"/>
              <a:gd name="connsiteX218" fmla="*/ 6416451 w 6441943"/>
              <a:gd name="connsiteY218" fmla="*/ 5001456 h 5959540"/>
              <a:gd name="connsiteX219" fmla="*/ 6428039 w 6441943"/>
              <a:gd name="connsiteY219" fmla="*/ 5019994 h 5959540"/>
              <a:gd name="connsiteX220" fmla="*/ 6416451 w 6441943"/>
              <a:gd name="connsiteY220" fmla="*/ 5077926 h 5959540"/>
              <a:gd name="connsiteX221" fmla="*/ 6428039 w 6441943"/>
              <a:gd name="connsiteY221" fmla="*/ 5105733 h 5959540"/>
              <a:gd name="connsiteX222" fmla="*/ 6441943 w 6441943"/>
              <a:gd name="connsiteY222" fmla="*/ 5168298 h 5959540"/>
              <a:gd name="connsiteX223" fmla="*/ 6423405 w 6441943"/>
              <a:gd name="connsiteY223" fmla="*/ 5198423 h 5959540"/>
              <a:gd name="connsiteX224" fmla="*/ 6423405 w 6441943"/>
              <a:gd name="connsiteY224" fmla="*/ 5240133 h 5959540"/>
              <a:gd name="connsiteX225" fmla="*/ 6381694 w 6441943"/>
              <a:gd name="connsiteY225" fmla="*/ 5267940 h 5959540"/>
              <a:gd name="connsiteX226" fmla="*/ 6177777 w 6441943"/>
              <a:gd name="connsiteY226" fmla="*/ 5402341 h 5959540"/>
              <a:gd name="connsiteX227" fmla="*/ 5906658 w 6441943"/>
              <a:gd name="connsiteY227" fmla="*/ 5536741 h 5959540"/>
              <a:gd name="connsiteX228" fmla="*/ 5408451 w 6441943"/>
              <a:gd name="connsiteY228" fmla="*/ 5733708 h 5959540"/>
              <a:gd name="connsiteX229" fmla="*/ 5079402 w 6441943"/>
              <a:gd name="connsiteY229" fmla="*/ 5895915 h 5959540"/>
              <a:gd name="connsiteX230" fmla="*/ 4870850 w 6441943"/>
              <a:gd name="connsiteY230" fmla="*/ 5694314 h 5959540"/>
              <a:gd name="connsiteX231" fmla="*/ 4748035 w 6441943"/>
              <a:gd name="connsiteY231" fmla="*/ 5620162 h 5959540"/>
              <a:gd name="connsiteX232" fmla="*/ 4666933 w 6441943"/>
              <a:gd name="connsiteY232" fmla="*/ 5701264 h 5959540"/>
              <a:gd name="connsiteX233" fmla="*/ 4372641 w 6441943"/>
              <a:gd name="connsiteY233" fmla="*/ 5752243 h 5959540"/>
              <a:gd name="connsiteX234" fmla="*/ 4284586 w 6441943"/>
              <a:gd name="connsiteY234" fmla="*/ 5381484 h 5959540"/>
              <a:gd name="connsiteX235" fmla="*/ 3913827 w 6441943"/>
              <a:gd name="connsiteY235" fmla="*/ 4582036 h 5959540"/>
              <a:gd name="connsiteX236" fmla="*/ 3803568 w 6441943"/>
              <a:gd name="connsiteY236" fmla="*/ 4480852 h 5959540"/>
              <a:gd name="connsiteX237" fmla="*/ 3800007 w 6441943"/>
              <a:gd name="connsiteY237" fmla="*/ 4476532 h 5959540"/>
              <a:gd name="connsiteX238" fmla="*/ 3780527 w 6441943"/>
              <a:gd name="connsiteY238" fmla="*/ 4590443 h 5959540"/>
              <a:gd name="connsiteX239" fmla="*/ 3780525 w 6441943"/>
              <a:gd name="connsiteY239" fmla="*/ 4590467 h 5959540"/>
              <a:gd name="connsiteX240" fmla="*/ 3765094 w 6441943"/>
              <a:gd name="connsiteY240" fmla="*/ 4735131 h 5959540"/>
              <a:gd name="connsiteX241" fmla="*/ 3765092 w 6441943"/>
              <a:gd name="connsiteY241" fmla="*/ 4735183 h 5959540"/>
              <a:gd name="connsiteX242" fmla="*/ 3765094 w 6441943"/>
              <a:gd name="connsiteY242" fmla="*/ 4735132 h 5959540"/>
              <a:gd name="connsiteX243" fmla="*/ 3765902 w 6441943"/>
              <a:gd name="connsiteY243" fmla="*/ 4727558 h 5959540"/>
              <a:gd name="connsiteX244" fmla="*/ 3763880 w 6441943"/>
              <a:gd name="connsiteY244" fmla="*/ 4767502 h 5959540"/>
              <a:gd name="connsiteX245" fmla="*/ 3761087 w 6441943"/>
              <a:gd name="connsiteY245" fmla="*/ 4841968 h 5959540"/>
              <a:gd name="connsiteX246" fmla="*/ 3761604 w 6441943"/>
              <a:gd name="connsiteY246" fmla="*/ 4880319 h 5959540"/>
              <a:gd name="connsiteX247" fmla="*/ 3764152 w 6441943"/>
              <a:gd name="connsiteY247" fmla="*/ 4948933 h 5959540"/>
              <a:gd name="connsiteX248" fmla="*/ 3765139 w 6441943"/>
              <a:gd name="connsiteY248" fmla="*/ 4957284 h 5959540"/>
              <a:gd name="connsiteX249" fmla="*/ 3763636 w 6441943"/>
              <a:gd name="connsiteY249" fmla="*/ 4934981 h 5959540"/>
              <a:gd name="connsiteX250" fmla="*/ 3766230 w 6441943"/>
              <a:gd name="connsiteY250" fmla="*/ 4966518 h 5959540"/>
              <a:gd name="connsiteX251" fmla="*/ 3771090 w 6441943"/>
              <a:gd name="connsiteY251" fmla="*/ 5007656 h 5959540"/>
              <a:gd name="connsiteX252" fmla="*/ 3774769 w 6441943"/>
              <a:gd name="connsiteY252" fmla="*/ 5031180 h 5959540"/>
              <a:gd name="connsiteX253" fmla="*/ 3781007 w 6441943"/>
              <a:gd name="connsiteY253" fmla="*/ 5061338 h 5959540"/>
              <a:gd name="connsiteX254" fmla="*/ 3784037 w 6441943"/>
              <a:gd name="connsiteY254" fmla="*/ 5074110 h 5959540"/>
              <a:gd name="connsiteX255" fmla="*/ 3782356 w 6441943"/>
              <a:gd name="connsiteY255" fmla="*/ 5067859 h 5959540"/>
              <a:gd name="connsiteX256" fmla="*/ 3783197 w 6441943"/>
              <a:gd name="connsiteY256" fmla="*/ 5071928 h 5959540"/>
              <a:gd name="connsiteX257" fmla="*/ 3790925 w 6441943"/>
              <a:gd name="connsiteY257" fmla="*/ 5097158 h 5959540"/>
              <a:gd name="connsiteX258" fmla="*/ 3792279 w 6441943"/>
              <a:gd name="connsiteY258" fmla="*/ 5101288 h 5959540"/>
              <a:gd name="connsiteX259" fmla="*/ 3791572 w 6441943"/>
              <a:gd name="connsiteY259" fmla="*/ 5099273 h 5959540"/>
              <a:gd name="connsiteX260" fmla="*/ 3792746 w 6441943"/>
              <a:gd name="connsiteY260" fmla="*/ 5103106 h 5959540"/>
              <a:gd name="connsiteX261" fmla="*/ 3798331 w 6441943"/>
              <a:gd name="connsiteY261" fmla="*/ 5116063 h 5959540"/>
              <a:gd name="connsiteX262" fmla="*/ 3798364 w 6441943"/>
              <a:gd name="connsiteY262" fmla="*/ 5116122 h 5959540"/>
              <a:gd name="connsiteX263" fmla="*/ 3798347 w 6441943"/>
              <a:gd name="connsiteY263" fmla="*/ 5116093 h 5959540"/>
              <a:gd name="connsiteX264" fmla="*/ 3841530 w 6441943"/>
              <a:gd name="connsiteY264" fmla="*/ 5195336 h 5959540"/>
              <a:gd name="connsiteX265" fmla="*/ 3838161 w 6441943"/>
              <a:gd name="connsiteY265" fmla="*/ 5187944 h 5959540"/>
              <a:gd name="connsiteX266" fmla="*/ 3840723 w 6441943"/>
              <a:gd name="connsiteY266" fmla="*/ 5192568 h 5959540"/>
              <a:gd name="connsiteX267" fmla="*/ 3843401 w 6441943"/>
              <a:gd name="connsiteY267" fmla="*/ 5198769 h 5959540"/>
              <a:gd name="connsiteX268" fmla="*/ 3845921 w 6441943"/>
              <a:gd name="connsiteY268" fmla="*/ 5203395 h 5959540"/>
              <a:gd name="connsiteX269" fmla="*/ 3852185 w 6441943"/>
              <a:gd name="connsiteY269" fmla="*/ 5218716 h 5959540"/>
              <a:gd name="connsiteX270" fmla="*/ 3864731 w 6441943"/>
              <a:gd name="connsiteY270" fmla="*/ 5246247 h 5959540"/>
              <a:gd name="connsiteX271" fmla="*/ 3867285 w 6441943"/>
              <a:gd name="connsiteY271" fmla="*/ 5254086 h 5959540"/>
              <a:gd name="connsiteX272" fmla="*/ 3855237 w 6441943"/>
              <a:gd name="connsiteY272" fmla="*/ 5226182 h 5959540"/>
              <a:gd name="connsiteX273" fmla="*/ 3869801 w 6441943"/>
              <a:gd name="connsiteY273" fmla="*/ 5261806 h 5959540"/>
              <a:gd name="connsiteX274" fmla="*/ 3867285 w 6441943"/>
              <a:gd name="connsiteY274" fmla="*/ 5254086 h 5959540"/>
              <a:gd name="connsiteX275" fmla="*/ 3873002 w 6441943"/>
              <a:gd name="connsiteY275" fmla="*/ 5267325 h 5959540"/>
              <a:gd name="connsiteX276" fmla="*/ 3876971 w 6441943"/>
              <a:gd name="connsiteY276" fmla="*/ 5279345 h 5959540"/>
              <a:gd name="connsiteX277" fmla="*/ 3880558 w 6441943"/>
              <a:gd name="connsiteY277" fmla="*/ 5288119 h 5959540"/>
              <a:gd name="connsiteX278" fmla="*/ 3887016 w 6441943"/>
              <a:gd name="connsiteY278" fmla="*/ 5309765 h 5959540"/>
              <a:gd name="connsiteX279" fmla="*/ 3896534 w 6441943"/>
              <a:gd name="connsiteY279" fmla="*/ 5338590 h 5959540"/>
              <a:gd name="connsiteX280" fmla="*/ 3900713 w 6441943"/>
              <a:gd name="connsiteY280" fmla="*/ 5355679 h 5959540"/>
              <a:gd name="connsiteX281" fmla="*/ 3904278 w 6441943"/>
              <a:gd name="connsiteY281" fmla="*/ 5367630 h 5959540"/>
              <a:gd name="connsiteX282" fmla="*/ 3907819 w 6441943"/>
              <a:gd name="connsiteY282" fmla="*/ 5384732 h 5959540"/>
              <a:gd name="connsiteX283" fmla="*/ 3912682 w 6441943"/>
              <a:gd name="connsiteY283" fmla="*/ 5404615 h 5959540"/>
              <a:gd name="connsiteX284" fmla="*/ 3916297 w 6441943"/>
              <a:gd name="connsiteY284" fmla="*/ 5425687 h 5959540"/>
              <a:gd name="connsiteX285" fmla="*/ 3919119 w 6441943"/>
              <a:gd name="connsiteY285" fmla="*/ 5439319 h 5959540"/>
              <a:gd name="connsiteX286" fmla="*/ 3920656 w 6441943"/>
              <a:gd name="connsiteY286" fmla="*/ 5451099 h 5959540"/>
              <a:gd name="connsiteX287" fmla="*/ 3922811 w 6441943"/>
              <a:gd name="connsiteY287" fmla="*/ 5463655 h 5959540"/>
              <a:gd name="connsiteX288" fmla="*/ 3923396 w 6441943"/>
              <a:gd name="connsiteY288" fmla="*/ 5469029 h 5959540"/>
              <a:gd name="connsiteX289" fmla="*/ 3922100 w 6441943"/>
              <a:gd name="connsiteY289" fmla="*/ 5462160 h 5959540"/>
              <a:gd name="connsiteX290" fmla="*/ 3925391 w 6441943"/>
              <a:gd name="connsiteY290" fmla="*/ 5487370 h 5959540"/>
              <a:gd name="connsiteX291" fmla="*/ 3923396 w 6441943"/>
              <a:gd name="connsiteY291" fmla="*/ 5469029 h 5959540"/>
              <a:gd name="connsiteX292" fmla="*/ 3923846 w 6441943"/>
              <a:gd name="connsiteY292" fmla="*/ 5471418 h 5959540"/>
              <a:gd name="connsiteX293" fmla="*/ 3925984 w 6441943"/>
              <a:gd name="connsiteY293" fmla="*/ 5491912 h 5959540"/>
              <a:gd name="connsiteX294" fmla="*/ 3927116 w 6441943"/>
              <a:gd name="connsiteY294" fmla="*/ 5500582 h 5959540"/>
              <a:gd name="connsiteX295" fmla="*/ 3927510 w 6441943"/>
              <a:gd name="connsiteY295" fmla="*/ 5506529 h 5959540"/>
              <a:gd name="connsiteX296" fmla="*/ 3928283 w 6441943"/>
              <a:gd name="connsiteY296" fmla="*/ 5513946 h 5959540"/>
              <a:gd name="connsiteX297" fmla="*/ 3927561 w 6441943"/>
              <a:gd name="connsiteY297" fmla="*/ 5507308 h 5959540"/>
              <a:gd name="connsiteX298" fmla="*/ 3929661 w 6441943"/>
              <a:gd name="connsiteY298" fmla="*/ 5539050 h 5959540"/>
              <a:gd name="connsiteX299" fmla="*/ 3928286 w 6441943"/>
              <a:gd name="connsiteY299" fmla="*/ 5513976 h 5959540"/>
              <a:gd name="connsiteX300" fmla="*/ 3930307 w 6441943"/>
              <a:gd name="connsiteY300" fmla="*/ 5548810 h 5959540"/>
              <a:gd name="connsiteX301" fmla="*/ 3930341 w 6441943"/>
              <a:gd name="connsiteY301" fmla="*/ 5551457 h 5959540"/>
              <a:gd name="connsiteX302" fmla="*/ 3930341 w 6441943"/>
              <a:gd name="connsiteY302" fmla="*/ 5551462 h 5959540"/>
              <a:gd name="connsiteX303" fmla="*/ 3930341 w 6441943"/>
              <a:gd name="connsiteY303" fmla="*/ 5551461 h 5959540"/>
              <a:gd name="connsiteX304" fmla="*/ 3930728 w 6441943"/>
              <a:gd name="connsiteY304" fmla="*/ 5581396 h 5959540"/>
              <a:gd name="connsiteX305" fmla="*/ 3930415 w 6441943"/>
              <a:gd name="connsiteY305" fmla="*/ 5595734 h 5959540"/>
              <a:gd name="connsiteX306" fmla="*/ 3531849 w 6441943"/>
              <a:gd name="connsiteY306" fmla="*/ 5952590 h 5959540"/>
              <a:gd name="connsiteX307" fmla="*/ 3527214 w 6441943"/>
              <a:gd name="connsiteY307" fmla="*/ 5952590 h 5959540"/>
              <a:gd name="connsiteX308" fmla="*/ 2732397 w 6441943"/>
              <a:gd name="connsiteY308" fmla="*/ 5959540 h 5959540"/>
              <a:gd name="connsiteX309" fmla="*/ 2579459 w 6441943"/>
              <a:gd name="connsiteY309" fmla="*/ 5906245 h 5959540"/>
              <a:gd name="connsiteX310" fmla="*/ 2597129 w 6441943"/>
              <a:gd name="connsiteY310" fmla="*/ 5859320 h 5959540"/>
              <a:gd name="connsiteX311" fmla="*/ 2603445 w 6441943"/>
              <a:gd name="connsiteY311" fmla="*/ 5855368 h 5959540"/>
              <a:gd name="connsiteX312" fmla="*/ 2607725 w 6441943"/>
              <a:gd name="connsiteY312" fmla="*/ 5850306 h 5959540"/>
              <a:gd name="connsiteX313" fmla="*/ 2644327 w 6441943"/>
              <a:gd name="connsiteY313" fmla="*/ 5829784 h 5959540"/>
              <a:gd name="connsiteX314" fmla="*/ 2644342 w 6441943"/>
              <a:gd name="connsiteY314" fmla="*/ 5829774 h 5959540"/>
              <a:gd name="connsiteX315" fmla="*/ 2648977 w 6441943"/>
              <a:gd name="connsiteY315" fmla="*/ 5827458 h 5959540"/>
              <a:gd name="connsiteX316" fmla="*/ 2838991 w 6441943"/>
              <a:gd name="connsiteY316" fmla="*/ 5804286 h 5959540"/>
              <a:gd name="connsiteX317" fmla="*/ 2924459 w 6441943"/>
              <a:gd name="connsiteY317" fmla="*/ 5760242 h 5959540"/>
              <a:gd name="connsiteX318" fmla="*/ 2939190 w 6441943"/>
              <a:gd name="connsiteY318" fmla="*/ 5750127 h 5959540"/>
              <a:gd name="connsiteX319" fmla="*/ 2928157 w 6441943"/>
              <a:gd name="connsiteY319" fmla="*/ 5758336 h 5959540"/>
              <a:gd name="connsiteX320" fmla="*/ 2933138 w 6441943"/>
              <a:gd name="connsiteY320" fmla="*/ 5755769 h 5959540"/>
              <a:gd name="connsiteX321" fmla="*/ 2945690 w 6441943"/>
              <a:gd name="connsiteY321" fmla="*/ 5745664 h 5959540"/>
              <a:gd name="connsiteX322" fmla="*/ 2939190 w 6441943"/>
              <a:gd name="connsiteY322" fmla="*/ 5750127 h 5959540"/>
              <a:gd name="connsiteX323" fmla="*/ 2951805 w 6441943"/>
              <a:gd name="connsiteY323" fmla="*/ 5740741 h 5959540"/>
              <a:gd name="connsiteX324" fmla="*/ 2991960 w 6441943"/>
              <a:gd name="connsiteY324" fmla="*/ 5708411 h 5959540"/>
              <a:gd name="connsiteX325" fmla="*/ 2999083 w 6441943"/>
              <a:gd name="connsiteY325" fmla="*/ 5701683 h 5959540"/>
              <a:gd name="connsiteX326" fmla="*/ 2995389 w 6441943"/>
              <a:gd name="connsiteY326" fmla="*/ 5705651 h 5959540"/>
              <a:gd name="connsiteX327" fmla="*/ 3002574 w 6441943"/>
              <a:gd name="connsiteY327" fmla="*/ 5699865 h 5959540"/>
              <a:gd name="connsiteX328" fmla="*/ 3007940 w 6441943"/>
              <a:gd name="connsiteY328" fmla="*/ 5693316 h 5959540"/>
              <a:gd name="connsiteX329" fmla="*/ 2999083 w 6441943"/>
              <a:gd name="connsiteY329" fmla="*/ 5701683 h 5959540"/>
              <a:gd name="connsiteX330" fmla="*/ 3015770 w 6441943"/>
              <a:gd name="connsiteY330" fmla="*/ 5683760 h 5959540"/>
              <a:gd name="connsiteX331" fmla="*/ 3043765 w 6441943"/>
              <a:gd name="connsiteY331" fmla="*/ 5649590 h 5959540"/>
              <a:gd name="connsiteX332" fmla="*/ 3058504 w 6441943"/>
              <a:gd name="connsiteY332" fmla="*/ 5626794 h 5959540"/>
              <a:gd name="connsiteX333" fmla="*/ 3076362 w 6441943"/>
              <a:gd name="connsiteY333" fmla="*/ 5593489 h 5959540"/>
              <a:gd name="connsiteX334" fmla="*/ 3085707 w 6441943"/>
              <a:gd name="connsiteY334" fmla="*/ 5572196 h 5959540"/>
              <a:gd name="connsiteX335" fmla="*/ 3079581 w 6441943"/>
              <a:gd name="connsiteY335" fmla="*/ 5587486 h 5959540"/>
              <a:gd name="connsiteX336" fmla="*/ 3082303 w 6441943"/>
              <a:gd name="connsiteY336" fmla="*/ 5582409 h 5959540"/>
              <a:gd name="connsiteX337" fmla="*/ 3085724 w 6441943"/>
              <a:gd name="connsiteY337" fmla="*/ 5572159 h 5959540"/>
              <a:gd name="connsiteX338" fmla="*/ 3085707 w 6441943"/>
              <a:gd name="connsiteY338" fmla="*/ 5572196 h 5959540"/>
              <a:gd name="connsiteX339" fmla="*/ 3085731 w 6441943"/>
              <a:gd name="connsiteY339" fmla="*/ 5572137 h 5959540"/>
              <a:gd name="connsiteX340" fmla="*/ 3094935 w 6441943"/>
              <a:gd name="connsiteY340" fmla="*/ 5544559 h 5959540"/>
              <a:gd name="connsiteX341" fmla="*/ 3107378 w 6441943"/>
              <a:gd name="connsiteY341" fmla="*/ 5488445 h 5959540"/>
              <a:gd name="connsiteX342" fmla="*/ 3106519 w 6441943"/>
              <a:gd name="connsiteY342" fmla="*/ 5493901 h 5959540"/>
              <a:gd name="connsiteX343" fmla="*/ 3108152 w 6441943"/>
              <a:gd name="connsiteY343" fmla="*/ 5484955 h 5959540"/>
              <a:gd name="connsiteX344" fmla="*/ 3107378 w 6441943"/>
              <a:gd name="connsiteY344" fmla="*/ 5488445 h 5959540"/>
              <a:gd name="connsiteX345" fmla="*/ 3108324 w 6441943"/>
              <a:gd name="connsiteY345" fmla="*/ 5482442 h 5959540"/>
              <a:gd name="connsiteX346" fmla="*/ 3110246 w 6441943"/>
              <a:gd name="connsiteY346" fmla="*/ 5454019 h 5959540"/>
              <a:gd name="connsiteX347" fmla="*/ 3110110 w 6441943"/>
              <a:gd name="connsiteY347" fmla="*/ 5440477 h 5959540"/>
              <a:gd name="connsiteX348" fmla="*/ 3110110 w 6441943"/>
              <a:gd name="connsiteY348" fmla="*/ 5438161 h 5959540"/>
              <a:gd name="connsiteX349" fmla="*/ 3110110 w 6441943"/>
              <a:gd name="connsiteY349" fmla="*/ 5435843 h 5959540"/>
              <a:gd name="connsiteX350" fmla="*/ 2924730 w 6441943"/>
              <a:gd name="connsiteY350" fmla="*/ 4960809 h 5959540"/>
              <a:gd name="connsiteX351" fmla="*/ 2922412 w 6441943"/>
              <a:gd name="connsiteY351" fmla="*/ 4958490 h 5959540"/>
              <a:gd name="connsiteX352" fmla="*/ 2760204 w 6441943"/>
              <a:gd name="connsiteY352" fmla="*/ 4603953 h 5959540"/>
              <a:gd name="connsiteX353" fmla="*/ 2722191 w 6441943"/>
              <a:gd name="connsiteY353" fmla="*/ 4445126 h 5959540"/>
              <a:gd name="connsiteX354" fmla="*/ 2698632 w 6441943"/>
              <a:gd name="connsiteY354" fmla="*/ 4468138 h 5959540"/>
              <a:gd name="connsiteX355" fmla="*/ 2627756 w 6441943"/>
              <a:gd name="connsiteY355" fmla="*/ 4524104 h 5959540"/>
              <a:gd name="connsiteX356" fmla="*/ 2565190 w 6441943"/>
              <a:gd name="connsiteY356" fmla="*/ 4679360 h 5959540"/>
              <a:gd name="connsiteX357" fmla="*/ 2542017 w 6441943"/>
              <a:gd name="connsiteY357" fmla="*/ 4904132 h 5959540"/>
              <a:gd name="connsiteX358" fmla="*/ 2518845 w 6441943"/>
              <a:gd name="connsiteY358" fmla="*/ 5066339 h 5959540"/>
              <a:gd name="connsiteX359" fmla="*/ 2495672 w 6441943"/>
              <a:gd name="connsiteY359" fmla="*/ 5198423 h 5959540"/>
              <a:gd name="connsiteX360" fmla="*/ 2442377 w 6441943"/>
              <a:gd name="connsiteY360" fmla="*/ 5237815 h 5959540"/>
              <a:gd name="connsiteX361" fmla="*/ 2402982 w 6441943"/>
              <a:gd name="connsiteY361" fmla="*/ 5400022 h 5959540"/>
              <a:gd name="connsiteX362" fmla="*/ 2270901 w 6441943"/>
              <a:gd name="connsiteY362" fmla="*/ 5439417 h 5959540"/>
              <a:gd name="connsiteX363" fmla="*/ 2148085 w 6441943"/>
              <a:gd name="connsiteY363" fmla="*/ 5492712 h 5959540"/>
              <a:gd name="connsiteX364" fmla="*/ 1969659 w 6441943"/>
              <a:gd name="connsiteY364" fmla="*/ 5631747 h 5959540"/>
              <a:gd name="connsiteX365" fmla="*/ 1730981 w 6441943"/>
              <a:gd name="connsiteY365" fmla="*/ 5800907 h 5959540"/>
              <a:gd name="connsiteX366" fmla="*/ 827256 w 6441943"/>
              <a:gd name="connsiteY366" fmla="*/ 5893597 h 5959540"/>
              <a:gd name="connsiteX367" fmla="*/ 340634 w 6441943"/>
              <a:gd name="connsiteY367" fmla="*/ 5274893 h 5959540"/>
              <a:gd name="connsiteX368" fmla="*/ 148304 w 6441943"/>
              <a:gd name="connsiteY368" fmla="*/ 5298066 h 5959540"/>
              <a:gd name="connsiteX369" fmla="*/ 62564 w 6441943"/>
              <a:gd name="connsiteY369" fmla="*/ 4850836 h 5959540"/>
              <a:gd name="connsiteX370" fmla="*/ 139035 w 6441943"/>
              <a:gd name="connsiteY370" fmla="*/ 4341042 h 5959540"/>
              <a:gd name="connsiteX371" fmla="*/ 6951 w 6441943"/>
              <a:gd name="connsiteY371" fmla="*/ 4579717 h 5959540"/>
              <a:gd name="connsiteX372" fmla="*/ 122813 w 6441943"/>
              <a:gd name="connsiteY372" fmla="*/ 4109318 h 5959540"/>
              <a:gd name="connsiteX373" fmla="*/ 0 w 6441943"/>
              <a:gd name="connsiteY373" fmla="*/ 4287745 h 5959540"/>
              <a:gd name="connsiteX374" fmla="*/ 76468 w 6441943"/>
              <a:gd name="connsiteY374" fmla="*/ 3738559 h 5959540"/>
              <a:gd name="connsiteX375" fmla="*/ 139035 w 6441943"/>
              <a:gd name="connsiteY375" fmla="*/ 3390972 h 5959540"/>
              <a:gd name="connsiteX376" fmla="*/ 23173 w 6441943"/>
              <a:gd name="connsiteY376" fmla="*/ 3499881 h 5959540"/>
              <a:gd name="connsiteX377" fmla="*/ 308193 w 6441943"/>
              <a:gd name="connsiteY377" fmla="*/ 2811661 h 5959540"/>
              <a:gd name="connsiteX378" fmla="*/ 203918 w 6441943"/>
              <a:gd name="connsiteY378" fmla="*/ 2839468 h 5959540"/>
              <a:gd name="connsiteX379" fmla="*/ 495891 w 6441943"/>
              <a:gd name="connsiteY379" fmla="*/ 2582252 h 5959540"/>
              <a:gd name="connsiteX380" fmla="*/ 780911 w 6441943"/>
              <a:gd name="connsiteY380" fmla="*/ 2102584 h 5959540"/>
              <a:gd name="connsiteX381" fmla="*/ 1035808 w 6441943"/>
              <a:gd name="connsiteY381" fmla="*/ 1646085 h 5959540"/>
              <a:gd name="connsiteX382" fmla="*/ 1622072 w 6441943"/>
              <a:gd name="connsiteY382" fmla="*/ 1235934 h 5959540"/>
              <a:gd name="connsiteX383" fmla="*/ 2039176 w 6441943"/>
              <a:gd name="connsiteY383" fmla="*/ 974084 h 5959540"/>
              <a:gd name="connsiteX384" fmla="*/ 3052075 w 6441943"/>
              <a:gd name="connsiteY384" fmla="*/ 570 h 595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Lst>
            <a:rect l="l" t="t" r="r" b="b"/>
            <a:pathLst>
              <a:path w="6441943" h="5959540">
                <a:moveTo>
                  <a:pt x="3930341" y="5551462"/>
                </a:moveTo>
                <a:lnTo>
                  <a:pt x="3930470" y="5553792"/>
                </a:lnTo>
                <a:cubicBezTo>
                  <a:pt x="3930801" y="5565128"/>
                  <a:pt x="3930811" y="5574426"/>
                  <a:pt x="3930728" y="5581396"/>
                </a:cubicBezTo>
                <a:close/>
                <a:moveTo>
                  <a:pt x="3101215" y="5522950"/>
                </a:moveTo>
                <a:lnTo>
                  <a:pt x="3096254" y="5540606"/>
                </a:lnTo>
                <a:lnTo>
                  <a:pt x="3100089" y="5529112"/>
                </a:lnTo>
                <a:close/>
                <a:moveTo>
                  <a:pt x="3179633" y="5436354"/>
                </a:moveTo>
                <a:lnTo>
                  <a:pt x="3179855" y="5457522"/>
                </a:lnTo>
                <a:lnTo>
                  <a:pt x="3179738" y="5446344"/>
                </a:lnTo>
                <a:close/>
                <a:moveTo>
                  <a:pt x="3798364" y="5116122"/>
                </a:moveTo>
                <a:lnTo>
                  <a:pt x="3835318" y="5181705"/>
                </a:lnTo>
                <a:lnTo>
                  <a:pt x="3838161" y="5187944"/>
                </a:lnTo>
                <a:close/>
                <a:moveTo>
                  <a:pt x="3772668" y="5021018"/>
                </a:moveTo>
                <a:lnTo>
                  <a:pt x="3772670" y="5021035"/>
                </a:lnTo>
                <a:lnTo>
                  <a:pt x="3772673" y="5021047"/>
                </a:lnTo>
                <a:lnTo>
                  <a:pt x="3772670" y="5021034"/>
                </a:lnTo>
                <a:close/>
                <a:moveTo>
                  <a:pt x="3761032" y="4843434"/>
                </a:moveTo>
                <a:lnTo>
                  <a:pt x="3760631" y="4854130"/>
                </a:lnTo>
                <a:lnTo>
                  <a:pt x="3761287" y="4871798"/>
                </a:lnTo>
                <a:close/>
                <a:moveTo>
                  <a:pt x="3384337" y="3767524"/>
                </a:moveTo>
                <a:cubicBezTo>
                  <a:pt x="3365220" y="3769262"/>
                  <a:pt x="3346103" y="3782585"/>
                  <a:pt x="3346103" y="3782585"/>
                </a:cubicBezTo>
                <a:cubicBezTo>
                  <a:pt x="3269632" y="3759413"/>
                  <a:pt x="3160723" y="3891497"/>
                  <a:pt x="3160723" y="3891497"/>
                </a:cubicBezTo>
                <a:cubicBezTo>
                  <a:pt x="2998516" y="4130753"/>
                  <a:pt x="2876227" y="4281745"/>
                  <a:pt x="2789975" y="4375909"/>
                </a:cubicBezTo>
                <a:lnTo>
                  <a:pt x="2780135" y="4386371"/>
                </a:lnTo>
                <a:lnTo>
                  <a:pt x="2777987" y="4376117"/>
                </a:lnTo>
                <a:lnTo>
                  <a:pt x="2780259" y="4386964"/>
                </a:lnTo>
                <a:lnTo>
                  <a:pt x="2813776" y="4528044"/>
                </a:lnTo>
                <a:lnTo>
                  <a:pt x="2780260" y="4386966"/>
                </a:lnTo>
                <a:lnTo>
                  <a:pt x="2780140" y="4386393"/>
                </a:lnTo>
                <a:lnTo>
                  <a:pt x="2780260" y="4386964"/>
                </a:lnTo>
                <a:cubicBezTo>
                  <a:pt x="2795688" y="4456554"/>
                  <a:pt x="2811475" y="4523428"/>
                  <a:pt x="2827406" y="4585415"/>
                </a:cubicBezTo>
                <a:cubicBezTo>
                  <a:pt x="2827406" y="4585415"/>
                  <a:pt x="2887654" y="4784698"/>
                  <a:pt x="2980344" y="4916780"/>
                </a:cubicBezTo>
                <a:cubicBezTo>
                  <a:pt x="2996564" y="4937636"/>
                  <a:pt x="3186578" y="5183264"/>
                  <a:pt x="3179627" y="5435843"/>
                </a:cubicBezTo>
                <a:lnTo>
                  <a:pt x="3179738" y="5446344"/>
                </a:lnTo>
                <a:lnTo>
                  <a:pt x="3179858" y="5457884"/>
                </a:lnTo>
                <a:lnTo>
                  <a:pt x="3177050" y="5492431"/>
                </a:lnTo>
                <a:cubicBezTo>
                  <a:pt x="3165083" y="5587080"/>
                  <a:pt x="3108227" y="5771590"/>
                  <a:pt x="2859847" y="5869169"/>
                </a:cubicBezTo>
                <a:lnTo>
                  <a:pt x="2850578" y="5871485"/>
                </a:lnTo>
                <a:lnTo>
                  <a:pt x="2723128" y="5887707"/>
                </a:lnTo>
                <a:lnTo>
                  <a:pt x="2723137" y="5887707"/>
                </a:lnTo>
                <a:lnTo>
                  <a:pt x="2730081" y="5887707"/>
                </a:lnTo>
                <a:lnTo>
                  <a:pt x="3527214" y="5883072"/>
                </a:lnTo>
                <a:cubicBezTo>
                  <a:pt x="3557337" y="5878438"/>
                  <a:pt x="3860898" y="5834409"/>
                  <a:pt x="3860898" y="5593415"/>
                </a:cubicBezTo>
                <a:lnTo>
                  <a:pt x="3861133" y="5581911"/>
                </a:lnTo>
                <a:lnTo>
                  <a:pt x="3861133" y="5581912"/>
                </a:lnTo>
                <a:lnTo>
                  <a:pt x="3861134" y="5581911"/>
                </a:lnTo>
                <a:cubicBezTo>
                  <a:pt x="3861513" y="5533312"/>
                  <a:pt x="3855683" y="5339677"/>
                  <a:pt x="3738082" y="5153139"/>
                </a:cubicBezTo>
                <a:lnTo>
                  <a:pt x="3732433" y="5140760"/>
                </a:lnTo>
                <a:lnTo>
                  <a:pt x="3732384" y="5140652"/>
                </a:lnTo>
                <a:lnTo>
                  <a:pt x="3731127" y="5137087"/>
                </a:lnTo>
                <a:lnTo>
                  <a:pt x="3731128" y="5137089"/>
                </a:lnTo>
                <a:lnTo>
                  <a:pt x="3721174" y="5108858"/>
                </a:lnTo>
                <a:lnTo>
                  <a:pt x="3720583" y="5106469"/>
                </a:lnTo>
                <a:lnTo>
                  <a:pt x="3720154" y="5104735"/>
                </a:lnTo>
                <a:lnTo>
                  <a:pt x="3720155" y="5104739"/>
                </a:lnTo>
                <a:lnTo>
                  <a:pt x="3708063" y="5055829"/>
                </a:lnTo>
                <a:cubicBezTo>
                  <a:pt x="3703777" y="5034399"/>
                  <a:pt x="3699776" y="5009108"/>
                  <a:pt x="3696662" y="4979636"/>
                </a:cubicBezTo>
                <a:lnTo>
                  <a:pt x="3691720" y="4897282"/>
                </a:lnTo>
                <a:lnTo>
                  <a:pt x="3691720" y="4897290"/>
                </a:lnTo>
                <a:lnTo>
                  <a:pt x="3691169" y="4888099"/>
                </a:lnTo>
                <a:lnTo>
                  <a:pt x="3690584" y="4878351"/>
                </a:lnTo>
                <a:lnTo>
                  <a:pt x="3693440" y="4750059"/>
                </a:lnTo>
                <a:lnTo>
                  <a:pt x="3693439" y="4750071"/>
                </a:lnTo>
                <a:lnTo>
                  <a:pt x="3693440" y="4750058"/>
                </a:lnTo>
                <a:lnTo>
                  <a:pt x="3693440" y="4750048"/>
                </a:lnTo>
                <a:cubicBezTo>
                  <a:pt x="3699125" y="4655077"/>
                  <a:pt x="3713173" y="4540808"/>
                  <a:pt x="3740401" y="4404670"/>
                </a:cubicBezTo>
                <a:lnTo>
                  <a:pt x="3740571" y="4404435"/>
                </a:lnTo>
                <a:lnTo>
                  <a:pt x="3706071" y="4362586"/>
                </a:lnTo>
                <a:cubicBezTo>
                  <a:pt x="3524240" y="4115257"/>
                  <a:pt x="3422570" y="3821979"/>
                  <a:pt x="3422570" y="3821979"/>
                </a:cubicBezTo>
                <a:cubicBezTo>
                  <a:pt x="3422570" y="3775635"/>
                  <a:pt x="3403453" y="3765786"/>
                  <a:pt x="3384337" y="3767524"/>
                </a:cubicBezTo>
                <a:close/>
                <a:moveTo>
                  <a:pt x="2542383" y="3241413"/>
                </a:moveTo>
                <a:cubicBezTo>
                  <a:pt x="2523845" y="3243729"/>
                  <a:pt x="2509942" y="3262267"/>
                  <a:pt x="2512260" y="3280805"/>
                </a:cubicBezTo>
                <a:cubicBezTo>
                  <a:pt x="2512260" y="3288915"/>
                  <a:pt x="2602741" y="3912654"/>
                  <a:pt x="2712294" y="4403775"/>
                </a:cubicBezTo>
                <a:lnTo>
                  <a:pt x="2720978" y="4440058"/>
                </a:lnTo>
                <a:lnTo>
                  <a:pt x="2776921" y="4371033"/>
                </a:lnTo>
                <a:lnTo>
                  <a:pt x="2735259" y="4172222"/>
                </a:lnTo>
                <a:cubicBezTo>
                  <a:pt x="2648253" y="3735131"/>
                  <a:pt x="2581778" y="3278488"/>
                  <a:pt x="2581778" y="3271536"/>
                </a:cubicBezTo>
                <a:cubicBezTo>
                  <a:pt x="2579459" y="3252998"/>
                  <a:pt x="2560921" y="3239095"/>
                  <a:pt x="2542383" y="3241413"/>
                </a:cubicBezTo>
                <a:close/>
                <a:moveTo>
                  <a:pt x="2168787" y="3080089"/>
                </a:moveTo>
                <a:cubicBezTo>
                  <a:pt x="2151815" y="3079410"/>
                  <a:pt x="2129548" y="3089729"/>
                  <a:pt x="2101741" y="3124488"/>
                </a:cubicBezTo>
                <a:cubicBezTo>
                  <a:pt x="2101741" y="3124488"/>
                  <a:pt x="2057714" y="3316820"/>
                  <a:pt x="1992831" y="3386337"/>
                </a:cubicBezTo>
                <a:cubicBezTo>
                  <a:pt x="1992831" y="3386337"/>
                  <a:pt x="1951121" y="3474393"/>
                  <a:pt x="1819037" y="3520738"/>
                </a:cubicBezTo>
                <a:lnTo>
                  <a:pt x="1814402" y="3652819"/>
                </a:lnTo>
                <a:lnTo>
                  <a:pt x="1888554" y="3669041"/>
                </a:lnTo>
                <a:lnTo>
                  <a:pt x="1939533" y="3722337"/>
                </a:lnTo>
                <a:cubicBezTo>
                  <a:pt x="1939533" y="3722337"/>
                  <a:pt x="1981244" y="3757097"/>
                  <a:pt x="2009051" y="3710752"/>
                </a:cubicBezTo>
                <a:cubicBezTo>
                  <a:pt x="2009051" y="3710752"/>
                  <a:pt x="2009051" y="3615743"/>
                  <a:pt x="2108693" y="3622696"/>
                </a:cubicBezTo>
                <a:cubicBezTo>
                  <a:pt x="2108693" y="3622696"/>
                  <a:pt x="2161989" y="3629647"/>
                  <a:pt x="2166623" y="3564764"/>
                </a:cubicBezTo>
                <a:cubicBezTo>
                  <a:pt x="2166623" y="3564764"/>
                  <a:pt x="2159673" y="3523054"/>
                  <a:pt x="2217603" y="3476709"/>
                </a:cubicBezTo>
                <a:lnTo>
                  <a:pt x="2419204" y="3326089"/>
                </a:lnTo>
                <a:cubicBezTo>
                  <a:pt x="2419204" y="3326089"/>
                  <a:pt x="2215287" y="3159247"/>
                  <a:pt x="2210652" y="3112903"/>
                </a:cubicBezTo>
                <a:cubicBezTo>
                  <a:pt x="2210652" y="3112903"/>
                  <a:pt x="2197074" y="3081221"/>
                  <a:pt x="2168787" y="3080089"/>
                </a:cubicBezTo>
                <a:close/>
                <a:moveTo>
                  <a:pt x="4736448" y="2146033"/>
                </a:moveTo>
                <a:cubicBezTo>
                  <a:pt x="4750930" y="2148349"/>
                  <a:pt x="4759619" y="2155880"/>
                  <a:pt x="4759619" y="2155880"/>
                </a:cubicBezTo>
                <a:cubicBezTo>
                  <a:pt x="4824502" y="2197591"/>
                  <a:pt x="4766572" y="2255523"/>
                  <a:pt x="4766572" y="2255523"/>
                </a:cubicBezTo>
                <a:lnTo>
                  <a:pt x="4422563" y="2763414"/>
                </a:lnTo>
                <a:lnTo>
                  <a:pt x="4399870" y="2748805"/>
                </a:lnTo>
                <a:cubicBezTo>
                  <a:pt x="4379015" y="2733453"/>
                  <a:pt x="4358739" y="2713177"/>
                  <a:pt x="4361056" y="2693480"/>
                </a:cubicBezTo>
                <a:cubicBezTo>
                  <a:pt x="4361056" y="2693480"/>
                  <a:pt x="4395814" y="2593840"/>
                  <a:pt x="4298489" y="2605425"/>
                </a:cubicBezTo>
                <a:cubicBezTo>
                  <a:pt x="4298489" y="2605425"/>
                  <a:pt x="4285455" y="2598909"/>
                  <a:pt x="4236902" y="2622045"/>
                </a:cubicBezTo>
                <a:lnTo>
                  <a:pt x="4205003" y="2639946"/>
                </a:lnTo>
                <a:lnTo>
                  <a:pt x="4213619" y="2615853"/>
                </a:lnTo>
                <a:cubicBezTo>
                  <a:pt x="4223178" y="2598474"/>
                  <a:pt x="4233606" y="2591522"/>
                  <a:pt x="4233606" y="2591522"/>
                </a:cubicBezTo>
                <a:lnTo>
                  <a:pt x="4678517" y="2167467"/>
                </a:lnTo>
                <a:cubicBezTo>
                  <a:pt x="4701690" y="2146612"/>
                  <a:pt x="4721965" y="2143716"/>
                  <a:pt x="4736448" y="2146033"/>
                </a:cubicBezTo>
                <a:close/>
                <a:moveTo>
                  <a:pt x="2679023" y="1316748"/>
                </a:moveTo>
                <a:cubicBezTo>
                  <a:pt x="2670623" y="1319935"/>
                  <a:pt x="2663672" y="1326308"/>
                  <a:pt x="2660196" y="1335577"/>
                </a:cubicBezTo>
                <a:cubicBezTo>
                  <a:pt x="2657878" y="1342527"/>
                  <a:pt x="2595313" y="1488515"/>
                  <a:pt x="2599948" y="1592789"/>
                </a:cubicBezTo>
                <a:cubicBezTo>
                  <a:pt x="2599948" y="1599742"/>
                  <a:pt x="2616167" y="1785122"/>
                  <a:pt x="2727395" y="1942694"/>
                </a:cubicBezTo>
                <a:cubicBezTo>
                  <a:pt x="2729714" y="1942694"/>
                  <a:pt x="2801547" y="2063191"/>
                  <a:pt x="2796913" y="2220763"/>
                </a:cubicBezTo>
                <a:cubicBezTo>
                  <a:pt x="2796913" y="2239301"/>
                  <a:pt x="2810816" y="2255521"/>
                  <a:pt x="2831673" y="2255521"/>
                </a:cubicBezTo>
                <a:cubicBezTo>
                  <a:pt x="2850210" y="2255521"/>
                  <a:pt x="2866430" y="2241617"/>
                  <a:pt x="2866430" y="2223079"/>
                </a:cubicBezTo>
                <a:cubicBezTo>
                  <a:pt x="2871064" y="2044653"/>
                  <a:pt x="2792278" y="1912569"/>
                  <a:pt x="2787644" y="1905618"/>
                </a:cubicBezTo>
                <a:cubicBezTo>
                  <a:pt x="2685685" y="1761949"/>
                  <a:pt x="2669465" y="1588155"/>
                  <a:pt x="2669465" y="1588155"/>
                </a:cubicBezTo>
                <a:cubicBezTo>
                  <a:pt x="2667147" y="1500100"/>
                  <a:pt x="2725077" y="1365699"/>
                  <a:pt x="2725077" y="1363383"/>
                </a:cubicBezTo>
                <a:cubicBezTo>
                  <a:pt x="2732030" y="1344845"/>
                  <a:pt x="2725077" y="1323989"/>
                  <a:pt x="2706541" y="1317039"/>
                </a:cubicBezTo>
                <a:cubicBezTo>
                  <a:pt x="2697272" y="1313562"/>
                  <a:pt x="2687424" y="1313562"/>
                  <a:pt x="2679023" y="1316748"/>
                </a:cubicBezTo>
                <a:close/>
                <a:moveTo>
                  <a:pt x="3661900" y="43514"/>
                </a:moveTo>
                <a:cubicBezTo>
                  <a:pt x="3687603" y="44654"/>
                  <a:pt x="3700637" y="51823"/>
                  <a:pt x="3700637" y="51823"/>
                </a:cubicBezTo>
                <a:cubicBezTo>
                  <a:pt x="3916142" y="151464"/>
                  <a:pt x="3967122" y="290498"/>
                  <a:pt x="3967122" y="290498"/>
                </a:cubicBezTo>
                <a:lnTo>
                  <a:pt x="3955534" y="436486"/>
                </a:lnTo>
                <a:lnTo>
                  <a:pt x="3917409" y="423225"/>
                </a:lnTo>
                <a:lnTo>
                  <a:pt x="3915737" y="421250"/>
                </a:lnTo>
                <a:cubicBezTo>
                  <a:pt x="3871963" y="370741"/>
                  <a:pt x="3744044" y="234060"/>
                  <a:pt x="3559208" y="129965"/>
                </a:cubicBezTo>
                <a:lnTo>
                  <a:pt x="3496142" y="100266"/>
                </a:lnTo>
                <a:lnTo>
                  <a:pt x="3547157" y="71375"/>
                </a:lnTo>
                <a:cubicBezTo>
                  <a:pt x="3597828" y="47261"/>
                  <a:pt x="3636198" y="42373"/>
                  <a:pt x="3661900" y="43514"/>
                </a:cubicBezTo>
                <a:close/>
                <a:moveTo>
                  <a:pt x="3052075" y="570"/>
                </a:moveTo>
                <a:cubicBezTo>
                  <a:pt x="3056474" y="660"/>
                  <a:pt x="3058764" y="841"/>
                  <a:pt x="3058764" y="841"/>
                </a:cubicBezTo>
                <a:cubicBezTo>
                  <a:pt x="3186213" y="-4952"/>
                  <a:pt x="3304537" y="19669"/>
                  <a:pt x="3410334" y="59859"/>
                </a:cubicBezTo>
                <a:lnTo>
                  <a:pt x="3496142" y="100266"/>
                </a:lnTo>
                <a:lnTo>
                  <a:pt x="3492399" y="102386"/>
                </a:lnTo>
                <a:cubicBezTo>
                  <a:pt x="3472788" y="115186"/>
                  <a:pt x="3451825" y="130610"/>
                  <a:pt x="3429521" y="149148"/>
                </a:cubicBezTo>
                <a:lnTo>
                  <a:pt x="3290487" y="283548"/>
                </a:lnTo>
                <a:lnTo>
                  <a:pt x="3306706" y="325258"/>
                </a:lnTo>
                <a:lnTo>
                  <a:pt x="3302072" y="366969"/>
                </a:lnTo>
                <a:lnTo>
                  <a:pt x="3248776" y="441121"/>
                </a:lnTo>
                <a:lnTo>
                  <a:pt x="3202431" y="448071"/>
                </a:lnTo>
                <a:lnTo>
                  <a:pt x="3163037" y="420264"/>
                </a:lnTo>
                <a:cubicBezTo>
                  <a:pt x="3163037" y="420264"/>
                  <a:pt x="3135230" y="401726"/>
                  <a:pt x="3112058" y="431852"/>
                </a:cubicBezTo>
                <a:lnTo>
                  <a:pt x="3024002" y="554664"/>
                </a:lnTo>
                <a:cubicBezTo>
                  <a:pt x="3024002" y="554664"/>
                  <a:pt x="3012417" y="589424"/>
                  <a:pt x="2961438" y="594059"/>
                </a:cubicBezTo>
                <a:cubicBezTo>
                  <a:pt x="2961438" y="594059"/>
                  <a:pt x="2595314" y="589424"/>
                  <a:pt x="2609215" y="992625"/>
                </a:cubicBezTo>
                <a:cubicBezTo>
                  <a:pt x="2609215" y="992625"/>
                  <a:pt x="2604583" y="1298501"/>
                  <a:pt x="2928997" y="1321673"/>
                </a:cubicBezTo>
                <a:cubicBezTo>
                  <a:pt x="2928997" y="1321673"/>
                  <a:pt x="3281218" y="1328624"/>
                  <a:pt x="3315975" y="992625"/>
                </a:cubicBezTo>
                <a:cubicBezTo>
                  <a:pt x="3315975" y="992625"/>
                  <a:pt x="3339147" y="846637"/>
                  <a:pt x="3253411" y="749313"/>
                </a:cubicBezTo>
                <a:cubicBezTo>
                  <a:pt x="3253411" y="749313"/>
                  <a:pt x="3225604" y="719190"/>
                  <a:pt x="3248776" y="698333"/>
                </a:cubicBezTo>
                <a:lnTo>
                  <a:pt x="3334513" y="605644"/>
                </a:lnTo>
                <a:cubicBezTo>
                  <a:pt x="3334513" y="605644"/>
                  <a:pt x="3350735" y="594059"/>
                  <a:pt x="3334513" y="559299"/>
                </a:cubicBezTo>
                <a:lnTo>
                  <a:pt x="3304390" y="519907"/>
                </a:lnTo>
                <a:lnTo>
                  <a:pt x="3373907" y="434168"/>
                </a:lnTo>
                <a:lnTo>
                  <a:pt x="3415618" y="415630"/>
                </a:lnTo>
                <a:lnTo>
                  <a:pt x="3457328" y="445755"/>
                </a:lnTo>
                <a:cubicBezTo>
                  <a:pt x="3457328" y="445755"/>
                  <a:pt x="3441106" y="457340"/>
                  <a:pt x="3508307" y="417948"/>
                </a:cubicBezTo>
                <a:lnTo>
                  <a:pt x="3744666" y="271960"/>
                </a:lnTo>
                <a:lnTo>
                  <a:pt x="3902239" y="417948"/>
                </a:lnTo>
                <a:lnTo>
                  <a:pt x="3917409" y="423225"/>
                </a:lnTo>
                <a:lnTo>
                  <a:pt x="3928155" y="435919"/>
                </a:lnTo>
                <a:cubicBezTo>
                  <a:pt x="3930944" y="439308"/>
                  <a:pt x="3932365" y="441118"/>
                  <a:pt x="3932365" y="441118"/>
                </a:cubicBezTo>
                <a:cubicBezTo>
                  <a:pt x="4034323" y="429533"/>
                  <a:pt x="4226656" y="772485"/>
                  <a:pt x="4226656" y="772485"/>
                </a:cubicBezTo>
                <a:cubicBezTo>
                  <a:pt x="4273001" y="839684"/>
                  <a:pt x="4307758" y="1043602"/>
                  <a:pt x="4307758" y="1043602"/>
                </a:cubicBezTo>
                <a:cubicBezTo>
                  <a:pt x="4349469" y="1194224"/>
                  <a:pt x="4284586" y="1326305"/>
                  <a:pt x="4284586" y="1326305"/>
                </a:cubicBezTo>
                <a:cubicBezTo>
                  <a:pt x="4335565" y="1117754"/>
                  <a:pt x="4238241" y="1133975"/>
                  <a:pt x="4238241" y="1133975"/>
                </a:cubicBezTo>
                <a:cubicBezTo>
                  <a:pt x="4240560" y="1215078"/>
                  <a:pt x="4164089" y="1326305"/>
                  <a:pt x="4164089" y="1326305"/>
                </a:cubicBezTo>
                <a:cubicBezTo>
                  <a:pt x="4171042" y="1233616"/>
                  <a:pt x="4113110" y="1226665"/>
                  <a:pt x="4113110" y="1226665"/>
                </a:cubicBezTo>
                <a:cubicBezTo>
                  <a:pt x="4113110" y="1349478"/>
                  <a:pt x="4055180" y="1388872"/>
                  <a:pt x="4055180" y="1388872"/>
                </a:cubicBezTo>
                <a:cubicBezTo>
                  <a:pt x="4085303" y="1323990"/>
                  <a:pt x="4038958" y="1300817"/>
                  <a:pt x="4038958" y="1300817"/>
                </a:cubicBezTo>
                <a:cubicBezTo>
                  <a:pt x="3981028" y="1453755"/>
                  <a:pt x="3779426" y="1574252"/>
                  <a:pt x="3779426" y="1574252"/>
                </a:cubicBezTo>
                <a:cubicBezTo>
                  <a:pt x="3712227" y="1615962"/>
                  <a:pt x="3682102" y="1655354"/>
                  <a:pt x="3682102" y="1655354"/>
                </a:cubicBezTo>
                <a:cubicBezTo>
                  <a:pt x="3647345" y="1713287"/>
                  <a:pt x="3665882" y="1921839"/>
                  <a:pt x="3665882" y="1921839"/>
                </a:cubicBezTo>
                <a:cubicBezTo>
                  <a:pt x="3668199" y="1995991"/>
                  <a:pt x="3626488" y="1991356"/>
                  <a:pt x="3626488" y="1991356"/>
                </a:cubicBezTo>
                <a:lnTo>
                  <a:pt x="3515260" y="2002941"/>
                </a:lnTo>
                <a:cubicBezTo>
                  <a:pt x="3510626" y="2088680"/>
                  <a:pt x="3487453" y="2077093"/>
                  <a:pt x="3487453" y="2077093"/>
                </a:cubicBezTo>
                <a:cubicBezTo>
                  <a:pt x="3429523" y="2060873"/>
                  <a:pt x="3417936" y="2088680"/>
                  <a:pt x="3417936" y="2088680"/>
                </a:cubicBezTo>
                <a:cubicBezTo>
                  <a:pt x="3417936" y="2135025"/>
                  <a:pt x="3387813" y="2146610"/>
                  <a:pt x="3387813" y="2146610"/>
                </a:cubicBezTo>
                <a:cubicBezTo>
                  <a:pt x="3346103" y="2165148"/>
                  <a:pt x="3306708" y="2141976"/>
                  <a:pt x="3306708" y="2141976"/>
                </a:cubicBezTo>
                <a:cubicBezTo>
                  <a:pt x="3295123" y="2172101"/>
                  <a:pt x="3288170" y="2211493"/>
                  <a:pt x="3288170" y="2211493"/>
                </a:cubicBezTo>
                <a:cubicBezTo>
                  <a:pt x="3230240" y="2304183"/>
                  <a:pt x="3144501" y="2223080"/>
                  <a:pt x="3144501" y="2223080"/>
                </a:cubicBezTo>
                <a:cubicBezTo>
                  <a:pt x="3109744" y="2162832"/>
                  <a:pt x="3051811" y="2169783"/>
                  <a:pt x="3051811" y="2169783"/>
                </a:cubicBezTo>
                <a:cubicBezTo>
                  <a:pt x="2942902" y="2190639"/>
                  <a:pt x="2959121" y="2313452"/>
                  <a:pt x="2959121" y="2313452"/>
                </a:cubicBezTo>
                <a:cubicBezTo>
                  <a:pt x="2959121" y="2429314"/>
                  <a:pt x="3040226" y="2445536"/>
                  <a:pt x="3040226" y="2445536"/>
                </a:cubicBezTo>
                <a:lnTo>
                  <a:pt x="3241825" y="2614694"/>
                </a:lnTo>
                <a:lnTo>
                  <a:pt x="3276585" y="2656404"/>
                </a:lnTo>
                <a:cubicBezTo>
                  <a:pt x="3410985" y="2540542"/>
                  <a:pt x="3531482" y="2563714"/>
                  <a:pt x="3531482" y="2563714"/>
                </a:cubicBezTo>
                <a:cubicBezTo>
                  <a:pt x="3867482" y="2596156"/>
                  <a:pt x="3967124" y="2869591"/>
                  <a:pt x="3967124" y="2869591"/>
                </a:cubicBezTo>
                <a:lnTo>
                  <a:pt x="4006516" y="2869591"/>
                </a:lnTo>
                <a:cubicBezTo>
                  <a:pt x="4041276" y="2783854"/>
                  <a:pt x="4175677" y="2656404"/>
                  <a:pt x="4175677" y="2656404"/>
                </a:cubicBezTo>
                <a:lnTo>
                  <a:pt x="4205003" y="2639946"/>
                </a:lnTo>
                <a:lnTo>
                  <a:pt x="4201345" y="2650177"/>
                </a:lnTo>
                <a:cubicBezTo>
                  <a:pt x="4198412" y="2664515"/>
                  <a:pt x="4197108" y="2681894"/>
                  <a:pt x="4198846" y="2702749"/>
                </a:cubicBezTo>
                <a:cubicBezTo>
                  <a:pt x="4198846" y="2702749"/>
                  <a:pt x="4240556" y="2783854"/>
                  <a:pt x="4187261" y="2848737"/>
                </a:cubicBezTo>
                <a:lnTo>
                  <a:pt x="4082983" y="2969234"/>
                </a:lnTo>
                <a:cubicBezTo>
                  <a:pt x="4082983" y="2969234"/>
                  <a:pt x="4036638" y="3031798"/>
                  <a:pt x="4078349" y="3092046"/>
                </a:cubicBezTo>
                <a:lnTo>
                  <a:pt x="4117743" y="3138391"/>
                </a:lnTo>
                <a:cubicBezTo>
                  <a:pt x="4117743" y="3138391"/>
                  <a:pt x="4147866" y="3177786"/>
                  <a:pt x="4226653" y="3052654"/>
                </a:cubicBezTo>
                <a:lnTo>
                  <a:pt x="4422563" y="2763414"/>
                </a:lnTo>
                <a:lnTo>
                  <a:pt x="4428835" y="2767452"/>
                </a:lnTo>
                <a:cubicBezTo>
                  <a:pt x="4436801" y="2771978"/>
                  <a:pt x="4442159" y="2774585"/>
                  <a:pt x="4442159" y="2774585"/>
                </a:cubicBezTo>
                <a:cubicBezTo>
                  <a:pt x="4488504" y="2774585"/>
                  <a:pt x="4446793" y="2874225"/>
                  <a:pt x="4446793" y="2874225"/>
                </a:cubicBezTo>
                <a:cubicBezTo>
                  <a:pt x="4432890" y="2904350"/>
                  <a:pt x="4463015" y="2950695"/>
                  <a:pt x="4463015" y="2950695"/>
                </a:cubicBezTo>
                <a:cubicBezTo>
                  <a:pt x="4527898" y="2978502"/>
                  <a:pt x="4493138" y="3036432"/>
                  <a:pt x="4493138" y="3036432"/>
                </a:cubicBezTo>
                <a:cubicBezTo>
                  <a:pt x="4446793" y="3071192"/>
                  <a:pt x="4428255" y="3145344"/>
                  <a:pt x="4428255" y="3145344"/>
                </a:cubicBezTo>
                <a:cubicBezTo>
                  <a:pt x="4386545" y="3265841"/>
                  <a:pt x="4312393" y="3307551"/>
                  <a:pt x="4312393" y="3307551"/>
                </a:cubicBezTo>
                <a:cubicBezTo>
                  <a:pt x="4578877" y="3516103"/>
                  <a:pt x="4887070" y="3949429"/>
                  <a:pt x="4887070" y="3949429"/>
                </a:cubicBezTo>
                <a:cubicBezTo>
                  <a:pt x="4907926" y="4056020"/>
                  <a:pt x="4914877" y="4141759"/>
                  <a:pt x="4914877" y="4141759"/>
                </a:cubicBezTo>
                <a:cubicBezTo>
                  <a:pt x="4910242" y="4382753"/>
                  <a:pt x="4845359" y="4598258"/>
                  <a:pt x="4845359" y="4598258"/>
                </a:cubicBezTo>
                <a:cubicBezTo>
                  <a:pt x="4898657" y="4776685"/>
                  <a:pt x="5095622" y="4938892"/>
                  <a:pt x="5095622" y="4938892"/>
                </a:cubicBezTo>
                <a:cubicBezTo>
                  <a:pt x="5160505" y="4880959"/>
                  <a:pt x="5230022" y="4874009"/>
                  <a:pt x="5230022" y="4874009"/>
                </a:cubicBezTo>
                <a:cubicBezTo>
                  <a:pt x="5320396" y="4885594"/>
                  <a:pt x="5408451" y="4890228"/>
                  <a:pt x="5408451" y="4890228"/>
                </a:cubicBezTo>
                <a:cubicBezTo>
                  <a:pt x="5554436" y="4899500"/>
                  <a:pt x="5658714" y="4836933"/>
                  <a:pt x="5658714" y="4836933"/>
                </a:cubicBezTo>
                <a:cubicBezTo>
                  <a:pt x="5765307" y="4776685"/>
                  <a:pt x="5793114" y="4853155"/>
                  <a:pt x="5793114" y="4853155"/>
                </a:cubicBezTo>
                <a:cubicBezTo>
                  <a:pt x="5816286" y="4911085"/>
                  <a:pt x="5742135" y="4992190"/>
                  <a:pt x="5742135" y="4992190"/>
                </a:cubicBezTo>
                <a:cubicBezTo>
                  <a:pt x="5832506" y="4989871"/>
                  <a:pt x="5943734" y="4938892"/>
                  <a:pt x="5943734" y="4938892"/>
                </a:cubicBezTo>
                <a:cubicBezTo>
                  <a:pt x="6048011" y="4864740"/>
                  <a:pt x="6249610" y="4834614"/>
                  <a:pt x="6249610" y="4834614"/>
                </a:cubicBezTo>
                <a:cubicBezTo>
                  <a:pt x="6377059" y="4799857"/>
                  <a:pt x="6358521" y="4920354"/>
                  <a:pt x="6358521" y="4920354"/>
                </a:cubicBezTo>
                <a:lnTo>
                  <a:pt x="6377059" y="4927304"/>
                </a:lnTo>
                <a:lnTo>
                  <a:pt x="6388645" y="4943526"/>
                </a:lnTo>
                <a:lnTo>
                  <a:pt x="6381694" y="4982918"/>
                </a:lnTo>
                <a:lnTo>
                  <a:pt x="6416451" y="5001456"/>
                </a:lnTo>
                <a:lnTo>
                  <a:pt x="6428039" y="5019994"/>
                </a:lnTo>
                <a:lnTo>
                  <a:pt x="6416451" y="5077926"/>
                </a:lnTo>
                <a:lnTo>
                  <a:pt x="6428039" y="5105733"/>
                </a:lnTo>
                <a:lnTo>
                  <a:pt x="6441943" y="5168298"/>
                </a:lnTo>
                <a:lnTo>
                  <a:pt x="6423405" y="5198423"/>
                </a:lnTo>
                <a:lnTo>
                  <a:pt x="6423405" y="5240133"/>
                </a:lnTo>
                <a:lnTo>
                  <a:pt x="6381694" y="5267940"/>
                </a:lnTo>
                <a:cubicBezTo>
                  <a:pt x="6316811" y="5291113"/>
                  <a:pt x="6177777" y="5402341"/>
                  <a:pt x="6177777" y="5402341"/>
                </a:cubicBezTo>
                <a:cubicBezTo>
                  <a:pt x="6075818" y="5513568"/>
                  <a:pt x="5906658" y="5536741"/>
                  <a:pt x="5906658" y="5536741"/>
                </a:cubicBezTo>
                <a:cubicBezTo>
                  <a:pt x="5605416" y="5578451"/>
                  <a:pt x="5408451" y="5733708"/>
                  <a:pt x="5408451" y="5733708"/>
                </a:cubicBezTo>
                <a:cubicBezTo>
                  <a:pt x="5223072" y="5937623"/>
                  <a:pt x="5079402" y="5895915"/>
                  <a:pt x="5079402" y="5895915"/>
                </a:cubicBezTo>
                <a:cubicBezTo>
                  <a:pt x="4928780" y="5898231"/>
                  <a:pt x="4870850" y="5694314"/>
                  <a:pt x="4870850" y="5694314"/>
                </a:cubicBezTo>
                <a:cubicBezTo>
                  <a:pt x="4856947" y="5546010"/>
                  <a:pt x="4748035" y="5620162"/>
                  <a:pt x="4748035" y="5620162"/>
                </a:cubicBezTo>
                <a:lnTo>
                  <a:pt x="4666933" y="5701264"/>
                </a:lnTo>
                <a:cubicBezTo>
                  <a:pt x="4534848" y="5851886"/>
                  <a:pt x="4372641" y="5752243"/>
                  <a:pt x="4372641" y="5752243"/>
                </a:cubicBezTo>
                <a:cubicBezTo>
                  <a:pt x="4254463" y="5682726"/>
                  <a:pt x="4284586" y="5381484"/>
                  <a:pt x="4284586" y="5381484"/>
                </a:cubicBezTo>
                <a:cubicBezTo>
                  <a:pt x="4191896" y="4994506"/>
                  <a:pt x="3913827" y="4582036"/>
                  <a:pt x="3913827" y="4582036"/>
                </a:cubicBezTo>
                <a:cubicBezTo>
                  <a:pt x="3875013" y="4552202"/>
                  <a:pt x="3838227" y="4517950"/>
                  <a:pt x="3803568" y="4480852"/>
                </a:cubicBezTo>
                <a:lnTo>
                  <a:pt x="3800007" y="4476532"/>
                </a:lnTo>
                <a:lnTo>
                  <a:pt x="3780527" y="4590443"/>
                </a:lnTo>
                <a:lnTo>
                  <a:pt x="3780525" y="4590467"/>
                </a:lnTo>
                <a:lnTo>
                  <a:pt x="3765094" y="4735131"/>
                </a:lnTo>
                <a:lnTo>
                  <a:pt x="3765092" y="4735183"/>
                </a:lnTo>
                <a:lnTo>
                  <a:pt x="3765094" y="4735132"/>
                </a:lnTo>
                <a:lnTo>
                  <a:pt x="3765902" y="4727558"/>
                </a:lnTo>
                <a:lnTo>
                  <a:pt x="3763880" y="4767502"/>
                </a:lnTo>
                <a:lnTo>
                  <a:pt x="3761087" y="4841968"/>
                </a:lnTo>
                <a:lnTo>
                  <a:pt x="3761604" y="4880319"/>
                </a:lnTo>
                <a:lnTo>
                  <a:pt x="3764152" y="4948933"/>
                </a:lnTo>
                <a:lnTo>
                  <a:pt x="3765139" y="4957284"/>
                </a:lnTo>
                <a:lnTo>
                  <a:pt x="3763636" y="4934981"/>
                </a:lnTo>
                <a:lnTo>
                  <a:pt x="3766230" y="4966518"/>
                </a:lnTo>
                <a:lnTo>
                  <a:pt x="3771090" y="5007656"/>
                </a:lnTo>
                <a:lnTo>
                  <a:pt x="3774769" y="5031180"/>
                </a:lnTo>
                <a:lnTo>
                  <a:pt x="3781007" y="5061338"/>
                </a:lnTo>
                <a:lnTo>
                  <a:pt x="3784037" y="5074110"/>
                </a:lnTo>
                <a:lnTo>
                  <a:pt x="3782356" y="5067859"/>
                </a:lnTo>
                <a:lnTo>
                  <a:pt x="3783197" y="5071928"/>
                </a:lnTo>
                <a:lnTo>
                  <a:pt x="3790925" y="5097158"/>
                </a:lnTo>
                <a:lnTo>
                  <a:pt x="3792279" y="5101288"/>
                </a:lnTo>
                <a:lnTo>
                  <a:pt x="3791572" y="5099273"/>
                </a:lnTo>
                <a:lnTo>
                  <a:pt x="3792746" y="5103106"/>
                </a:lnTo>
                <a:cubicBezTo>
                  <a:pt x="3795435" y="5110379"/>
                  <a:pt x="3797462" y="5114615"/>
                  <a:pt x="3798331" y="5116063"/>
                </a:cubicBezTo>
                <a:lnTo>
                  <a:pt x="3798364" y="5116122"/>
                </a:lnTo>
                <a:lnTo>
                  <a:pt x="3798347" y="5116093"/>
                </a:lnTo>
                <a:lnTo>
                  <a:pt x="3841530" y="5195336"/>
                </a:lnTo>
                <a:lnTo>
                  <a:pt x="3838161" y="5187944"/>
                </a:lnTo>
                <a:lnTo>
                  <a:pt x="3840723" y="5192568"/>
                </a:lnTo>
                <a:lnTo>
                  <a:pt x="3843401" y="5198769"/>
                </a:lnTo>
                <a:lnTo>
                  <a:pt x="3845921" y="5203395"/>
                </a:lnTo>
                <a:lnTo>
                  <a:pt x="3852185" y="5218716"/>
                </a:lnTo>
                <a:lnTo>
                  <a:pt x="3864731" y="5246247"/>
                </a:lnTo>
                <a:lnTo>
                  <a:pt x="3867285" y="5254086"/>
                </a:lnTo>
                <a:lnTo>
                  <a:pt x="3855237" y="5226182"/>
                </a:lnTo>
                <a:lnTo>
                  <a:pt x="3869801" y="5261806"/>
                </a:lnTo>
                <a:lnTo>
                  <a:pt x="3867285" y="5254086"/>
                </a:lnTo>
                <a:lnTo>
                  <a:pt x="3873002" y="5267325"/>
                </a:lnTo>
                <a:lnTo>
                  <a:pt x="3876971" y="5279345"/>
                </a:lnTo>
                <a:lnTo>
                  <a:pt x="3880558" y="5288119"/>
                </a:lnTo>
                <a:lnTo>
                  <a:pt x="3887016" y="5309765"/>
                </a:lnTo>
                <a:lnTo>
                  <a:pt x="3896534" y="5338590"/>
                </a:lnTo>
                <a:lnTo>
                  <a:pt x="3900713" y="5355679"/>
                </a:lnTo>
                <a:lnTo>
                  <a:pt x="3904278" y="5367630"/>
                </a:lnTo>
                <a:lnTo>
                  <a:pt x="3907819" y="5384732"/>
                </a:lnTo>
                <a:lnTo>
                  <a:pt x="3912682" y="5404615"/>
                </a:lnTo>
                <a:lnTo>
                  <a:pt x="3916297" y="5425687"/>
                </a:lnTo>
                <a:lnTo>
                  <a:pt x="3919119" y="5439319"/>
                </a:lnTo>
                <a:lnTo>
                  <a:pt x="3920656" y="5451099"/>
                </a:lnTo>
                <a:lnTo>
                  <a:pt x="3922811" y="5463655"/>
                </a:lnTo>
                <a:lnTo>
                  <a:pt x="3923396" y="5469029"/>
                </a:lnTo>
                <a:lnTo>
                  <a:pt x="3922100" y="5462160"/>
                </a:lnTo>
                <a:lnTo>
                  <a:pt x="3925391" y="5487370"/>
                </a:lnTo>
                <a:lnTo>
                  <a:pt x="3923396" y="5469029"/>
                </a:lnTo>
                <a:lnTo>
                  <a:pt x="3923846" y="5471418"/>
                </a:lnTo>
                <a:lnTo>
                  <a:pt x="3925984" y="5491912"/>
                </a:lnTo>
                <a:lnTo>
                  <a:pt x="3927116" y="5500582"/>
                </a:lnTo>
                <a:lnTo>
                  <a:pt x="3927510" y="5506529"/>
                </a:lnTo>
                <a:lnTo>
                  <a:pt x="3928283" y="5513946"/>
                </a:lnTo>
                <a:lnTo>
                  <a:pt x="3927561" y="5507308"/>
                </a:lnTo>
                <a:lnTo>
                  <a:pt x="3929661" y="5539050"/>
                </a:lnTo>
                <a:lnTo>
                  <a:pt x="3928286" y="5513976"/>
                </a:lnTo>
                <a:lnTo>
                  <a:pt x="3930307" y="5548810"/>
                </a:lnTo>
                <a:lnTo>
                  <a:pt x="3930341" y="5551457"/>
                </a:lnTo>
                <a:lnTo>
                  <a:pt x="3930341" y="5551462"/>
                </a:lnTo>
                <a:lnTo>
                  <a:pt x="3930341" y="5551461"/>
                </a:lnTo>
                <a:lnTo>
                  <a:pt x="3930728" y="5581396"/>
                </a:lnTo>
                <a:cubicBezTo>
                  <a:pt x="3930633" y="5589361"/>
                  <a:pt x="3930415" y="5594286"/>
                  <a:pt x="3930415" y="5595734"/>
                </a:cubicBezTo>
                <a:cubicBezTo>
                  <a:pt x="3930415" y="5841362"/>
                  <a:pt x="3670884" y="5936368"/>
                  <a:pt x="3531849" y="5952590"/>
                </a:cubicBezTo>
                <a:lnTo>
                  <a:pt x="3527214" y="5952590"/>
                </a:lnTo>
                <a:lnTo>
                  <a:pt x="2732397" y="5959540"/>
                </a:lnTo>
                <a:cubicBezTo>
                  <a:pt x="2642026" y="5957224"/>
                  <a:pt x="2588728" y="5947955"/>
                  <a:pt x="2579459" y="5906245"/>
                </a:cubicBezTo>
                <a:cubicBezTo>
                  <a:pt x="2575984" y="5887707"/>
                  <a:pt x="2584095" y="5872066"/>
                  <a:pt x="2597129" y="5859320"/>
                </a:cubicBezTo>
                <a:lnTo>
                  <a:pt x="2603445" y="5855368"/>
                </a:lnTo>
                <a:lnTo>
                  <a:pt x="2607725" y="5850306"/>
                </a:lnTo>
                <a:lnTo>
                  <a:pt x="2644327" y="5829784"/>
                </a:lnTo>
                <a:lnTo>
                  <a:pt x="2644342" y="5829774"/>
                </a:lnTo>
                <a:lnTo>
                  <a:pt x="2648977" y="5827458"/>
                </a:lnTo>
                <a:lnTo>
                  <a:pt x="2838991" y="5804286"/>
                </a:lnTo>
                <a:lnTo>
                  <a:pt x="2924459" y="5760242"/>
                </a:lnTo>
                <a:lnTo>
                  <a:pt x="2939190" y="5750127"/>
                </a:lnTo>
                <a:lnTo>
                  <a:pt x="2928157" y="5758336"/>
                </a:lnTo>
                <a:lnTo>
                  <a:pt x="2933138" y="5755769"/>
                </a:lnTo>
                <a:lnTo>
                  <a:pt x="2945690" y="5745664"/>
                </a:lnTo>
                <a:lnTo>
                  <a:pt x="2939190" y="5750127"/>
                </a:lnTo>
                <a:lnTo>
                  <a:pt x="2951805" y="5740741"/>
                </a:lnTo>
                <a:lnTo>
                  <a:pt x="2991960" y="5708411"/>
                </a:lnTo>
                <a:lnTo>
                  <a:pt x="2999083" y="5701683"/>
                </a:lnTo>
                <a:lnTo>
                  <a:pt x="2995389" y="5705651"/>
                </a:lnTo>
                <a:lnTo>
                  <a:pt x="3002574" y="5699865"/>
                </a:lnTo>
                <a:lnTo>
                  <a:pt x="3007940" y="5693316"/>
                </a:lnTo>
                <a:lnTo>
                  <a:pt x="2999083" y="5701683"/>
                </a:lnTo>
                <a:lnTo>
                  <a:pt x="3015770" y="5683760"/>
                </a:lnTo>
                <a:lnTo>
                  <a:pt x="3043765" y="5649590"/>
                </a:lnTo>
                <a:lnTo>
                  <a:pt x="3058504" y="5626794"/>
                </a:lnTo>
                <a:lnTo>
                  <a:pt x="3076362" y="5593489"/>
                </a:lnTo>
                <a:lnTo>
                  <a:pt x="3085707" y="5572196"/>
                </a:lnTo>
                <a:lnTo>
                  <a:pt x="3079581" y="5587486"/>
                </a:lnTo>
                <a:lnTo>
                  <a:pt x="3082303" y="5582409"/>
                </a:lnTo>
                <a:lnTo>
                  <a:pt x="3085724" y="5572159"/>
                </a:lnTo>
                <a:lnTo>
                  <a:pt x="3085707" y="5572196"/>
                </a:lnTo>
                <a:lnTo>
                  <a:pt x="3085731" y="5572137"/>
                </a:lnTo>
                <a:lnTo>
                  <a:pt x="3094935" y="5544559"/>
                </a:lnTo>
                <a:lnTo>
                  <a:pt x="3107378" y="5488445"/>
                </a:lnTo>
                <a:lnTo>
                  <a:pt x="3106519" y="5493901"/>
                </a:lnTo>
                <a:lnTo>
                  <a:pt x="3108152" y="5484955"/>
                </a:lnTo>
                <a:lnTo>
                  <a:pt x="3107378" y="5488445"/>
                </a:lnTo>
                <a:lnTo>
                  <a:pt x="3108324" y="5482442"/>
                </a:lnTo>
                <a:lnTo>
                  <a:pt x="3110246" y="5454019"/>
                </a:lnTo>
                <a:cubicBezTo>
                  <a:pt x="3110364" y="5446379"/>
                  <a:pt x="3110110" y="5441636"/>
                  <a:pt x="3110110" y="5440477"/>
                </a:cubicBezTo>
                <a:lnTo>
                  <a:pt x="3110110" y="5438161"/>
                </a:lnTo>
                <a:lnTo>
                  <a:pt x="3110110" y="5435843"/>
                </a:lnTo>
                <a:cubicBezTo>
                  <a:pt x="3117060" y="5204118"/>
                  <a:pt x="2927046" y="4963125"/>
                  <a:pt x="2924730" y="4960809"/>
                </a:cubicBezTo>
                <a:lnTo>
                  <a:pt x="2922412" y="4958490"/>
                </a:lnTo>
                <a:cubicBezTo>
                  <a:pt x="2822771" y="4817139"/>
                  <a:pt x="2762523" y="4613222"/>
                  <a:pt x="2760204" y="4603953"/>
                </a:cubicBezTo>
                <a:lnTo>
                  <a:pt x="2722191" y="4445126"/>
                </a:lnTo>
                <a:lnTo>
                  <a:pt x="2698632" y="4468138"/>
                </a:lnTo>
                <a:cubicBezTo>
                  <a:pt x="2650567" y="4512048"/>
                  <a:pt x="2627756" y="4524104"/>
                  <a:pt x="2627756" y="4524104"/>
                </a:cubicBezTo>
                <a:cubicBezTo>
                  <a:pt x="2542017" y="4563498"/>
                  <a:pt x="2565190" y="4679360"/>
                  <a:pt x="2565190" y="4679360"/>
                </a:cubicBezTo>
                <a:cubicBezTo>
                  <a:pt x="2604584" y="4880959"/>
                  <a:pt x="2542017" y="4904132"/>
                  <a:pt x="2542017" y="4904132"/>
                </a:cubicBezTo>
                <a:cubicBezTo>
                  <a:pt x="2465549" y="4943526"/>
                  <a:pt x="2518845" y="5066339"/>
                  <a:pt x="2518845" y="5066339"/>
                </a:cubicBezTo>
                <a:cubicBezTo>
                  <a:pt x="2588362" y="5205376"/>
                  <a:pt x="2495672" y="5198423"/>
                  <a:pt x="2495672" y="5198423"/>
                </a:cubicBezTo>
                <a:lnTo>
                  <a:pt x="2442377" y="5237815"/>
                </a:lnTo>
                <a:lnTo>
                  <a:pt x="2402982" y="5400022"/>
                </a:lnTo>
                <a:lnTo>
                  <a:pt x="2270901" y="5439417"/>
                </a:lnTo>
                <a:lnTo>
                  <a:pt x="2148085" y="5492712"/>
                </a:lnTo>
                <a:cubicBezTo>
                  <a:pt x="2016004" y="5654919"/>
                  <a:pt x="1969659" y="5631747"/>
                  <a:pt x="1969659" y="5631747"/>
                </a:cubicBezTo>
                <a:cubicBezTo>
                  <a:pt x="1916361" y="5715170"/>
                  <a:pt x="1730981" y="5800907"/>
                  <a:pt x="1730981" y="5800907"/>
                </a:cubicBezTo>
                <a:cubicBezTo>
                  <a:pt x="1422789" y="5932989"/>
                  <a:pt x="827256" y="5893597"/>
                  <a:pt x="827256" y="5893597"/>
                </a:cubicBezTo>
                <a:cubicBezTo>
                  <a:pt x="287339" y="5777734"/>
                  <a:pt x="340634" y="5274893"/>
                  <a:pt x="340634" y="5274893"/>
                </a:cubicBezTo>
                <a:lnTo>
                  <a:pt x="148304" y="5298066"/>
                </a:lnTo>
                <a:cubicBezTo>
                  <a:pt x="139035" y="5075608"/>
                  <a:pt x="62564" y="4850836"/>
                  <a:pt x="62564" y="4850836"/>
                </a:cubicBezTo>
                <a:cubicBezTo>
                  <a:pt x="139035" y="4741925"/>
                  <a:pt x="139035" y="4341042"/>
                  <a:pt x="139035" y="4341042"/>
                </a:cubicBezTo>
                <a:cubicBezTo>
                  <a:pt x="46345" y="4371165"/>
                  <a:pt x="6951" y="4579717"/>
                  <a:pt x="6951" y="4579717"/>
                </a:cubicBezTo>
                <a:cubicBezTo>
                  <a:pt x="-9269" y="4440683"/>
                  <a:pt x="122813" y="4109318"/>
                  <a:pt x="122813" y="4109318"/>
                </a:cubicBezTo>
                <a:cubicBezTo>
                  <a:pt x="62564" y="4257622"/>
                  <a:pt x="0" y="4287745"/>
                  <a:pt x="0" y="4287745"/>
                </a:cubicBezTo>
                <a:cubicBezTo>
                  <a:pt x="99641" y="4000406"/>
                  <a:pt x="76468" y="3738559"/>
                  <a:pt x="76468" y="3738559"/>
                </a:cubicBezTo>
                <a:cubicBezTo>
                  <a:pt x="62564" y="3536957"/>
                  <a:pt x="139035" y="3390972"/>
                  <a:pt x="139035" y="3390972"/>
                </a:cubicBezTo>
                <a:cubicBezTo>
                  <a:pt x="92690" y="3400241"/>
                  <a:pt x="23173" y="3499881"/>
                  <a:pt x="23173" y="3499881"/>
                </a:cubicBezTo>
                <a:cubicBezTo>
                  <a:pt x="69518" y="3159247"/>
                  <a:pt x="308193" y="2811661"/>
                  <a:pt x="308193" y="2811661"/>
                </a:cubicBezTo>
                <a:cubicBezTo>
                  <a:pt x="252579" y="2811661"/>
                  <a:pt x="220137" y="2827880"/>
                  <a:pt x="203918" y="2839468"/>
                </a:cubicBezTo>
                <a:lnTo>
                  <a:pt x="495891" y="2582252"/>
                </a:lnTo>
                <a:cubicBezTo>
                  <a:pt x="665048" y="2433949"/>
                  <a:pt x="780911" y="2102584"/>
                  <a:pt x="780911" y="2102584"/>
                </a:cubicBezTo>
                <a:cubicBezTo>
                  <a:pt x="880553" y="1847687"/>
                  <a:pt x="1035808" y="1646085"/>
                  <a:pt x="1035808" y="1646085"/>
                </a:cubicBezTo>
                <a:cubicBezTo>
                  <a:pt x="1290705" y="1305452"/>
                  <a:pt x="1622072" y="1235934"/>
                  <a:pt x="1622072" y="1235934"/>
                </a:cubicBezTo>
                <a:cubicBezTo>
                  <a:pt x="2022954" y="1106168"/>
                  <a:pt x="2039176" y="974084"/>
                  <a:pt x="2039176" y="974084"/>
                </a:cubicBezTo>
                <a:cubicBezTo>
                  <a:pt x="2445418" y="18221"/>
                  <a:pt x="2986079" y="-788"/>
                  <a:pt x="3052075" y="57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346407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869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099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3551235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653704D-2A35-412C-80C1-846469A1F8E5}"/>
              </a:ext>
            </a:extLst>
          </p:cNvPr>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p>
        </p:txBody>
      </p:sp>
      <p:sp>
        <p:nvSpPr>
          <p:cNvPr id="4" name="Rounded Rectangle 3">
            <a:extLst>
              <a:ext uri="{FF2B5EF4-FFF2-40B4-BE49-F238E27FC236}">
                <a16:creationId xmlns:a16="http://schemas.microsoft.com/office/drawing/2014/main" id="{DD2555ED-2A33-4AAE-A5C1-4FB8A942FA6B}"/>
              </a:ext>
            </a:extLst>
          </p:cNvPr>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bg1"/>
              </a:solidFill>
            </a:endParaRPr>
          </a:p>
        </p:txBody>
      </p:sp>
      <p:sp>
        <p:nvSpPr>
          <p:cNvPr id="5" name="Half Frame 4">
            <a:extLst>
              <a:ext uri="{FF2B5EF4-FFF2-40B4-BE49-F238E27FC236}">
                <a16:creationId xmlns:a16="http://schemas.microsoft.com/office/drawing/2014/main" id="{F568C0AE-0D29-4B8C-9F47-1A7A3F30A006}"/>
              </a:ext>
            </a:extLst>
          </p:cNvPr>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
            <a:extLst>
              <a:ext uri="{FF2B5EF4-FFF2-40B4-BE49-F238E27FC236}">
                <a16:creationId xmlns:a16="http://schemas.microsoft.com/office/drawing/2014/main" id="{5D946D25-6BF4-4314-B2E4-883D26A5F81C}"/>
              </a:ext>
            </a:extLst>
          </p:cNvPr>
          <p:cNvSpPr txBox="1">
            <a:spLocks noChangeArrowheads="1"/>
          </p:cNvSpPr>
          <p:nvPr userDrawn="1"/>
        </p:nvSpPr>
        <p:spPr bwMode="auto">
          <a:xfrm>
            <a:off x="711200" y="1636713"/>
            <a:ext cx="2232025" cy="523875"/>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b="1">
                <a:solidFill>
                  <a:schemeClr val="bg1"/>
                </a:solidFill>
                <a:cs typeface="Arial" panose="020B0604020202020204" pitchFamily="34" charset="0"/>
              </a:rPr>
              <a:t>You can Resize without losing quality</a:t>
            </a:r>
            <a:endParaRPr lang="ko-KR" altLang="en-US" sz="1400" b="1">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9F4BD914-BE85-455E-A547-E67D2C112F06}"/>
              </a:ext>
            </a:extLst>
          </p:cNvPr>
          <p:cNvSpPr txBox="1">
            <a:spLocks noChangeArrowheads="1"/>
          </p:cNvSpPr>
          <p:nvPr userDrawn="1"/>
        </p:nvSpPr>
        <p:spPr bwMode="auto">
          <a:xfrm>
            <a:off x="711200" y="2127250"/>
            <a:ext cx="2232025" cy="738188"/>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b="1">
                <a:solidFill>
                  <a:schemeClr val="bg1"/>
                </a:solidFill>
                <a:cs typeface="Arial" panose="020B0604020202020204" pitchFamily="34" charset="0"/>
              </a:rPr>
              <a:t>You can Change Fill Color &amp;</a:t>
            </a:r>
          </a:p>
          <a:p>
            <a:pPr eaLnBrk="1" hangingPunct="1">
              <a:defRPr/>
            </a:pPr>
            <a:r>
              <a:rPr lang="en-US" altLang="ko-KR" sz="1400" b="1">
                <a:solidFill>
                  <a:schemeClr val="bg1"/>
                </a:solidFill>
                <a:cs typeface="Arial" panose="020B0604020202020204" pitchFamily="34" charset="0"/>
              </a:rPr>
              <a:t>Line Color</a:t>
            </a:r>
            <a:endParaRPr lang="ko-KR" altLang="en-US" sz="1400" b="1">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2D4DD50E-ECF8-4C5B-A92D-F7FD451D4D59}"/>
              </a:ext>
            </a:extLst>
          </p:cNvPr>
          <p:cNvSpPr txBox="1">
            <a:spLocks noChangeArrowheads="1"/>
          </p:cNvSpPr>
          <p:nvPr userDrawn="1"/>
        </p:nvSpPr>
        <p:spPr bwMode="auto">
          <a:xfrm>
            <a:off x="720725" y="5808663"/>
            <a:ext cx="2232025" cy="307975"/>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a:solidFill>
                  <a:schemeClr val="bg1"/>
                </a:solidFill>
                <a:cs typeface="Arial" panose="020B0604020202020204" pitchFamily="34" charset="0"/>
              </a:rPr>
              <a:t>www.allppt.com</a:t>
            </a:r>
            <a:endParaRPr lang="ko-KR" altLang="en-US" sz="140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24B8A38B-3412-4D34-9744-3203C98F699E}"/>
              </a:ext>
            </a:extLst>
          </p:cNvPr>
          <p:cNvSpPr txBox="1">
            <a:spLocks noChangeArrowheads="1"/>
          </p:cNvSpPr>
          <p:nvPr userDrawn="1"/>
        </p:nvSpPr>
        <p:spPr bwMode="auto">
          <a:xfrm>
            <a:off x="720725" y="4449763"/>
            <a:ext cx="2717800" cy="1385887"/>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2800" b="1">
                <a:solidFill>
                  <a:schemeClr val="bg1"/>
                </a:solidFill>
                <a:cs typeface="Arial" panose="020B0604020202020204" pitchFamily="34" charset="0"/>
              </a:rPr>
              <a:t>FREE </a:t>
            </a:r>
          </a:p>
          <a:p>
            <a:pPr eaLnBrk="1" hangingPunct="1">
              <a:defRPr/>
            </a:pPr>
            <a:r>
              <a:rPr lang="en-US" altLang="ko-KR" sz="2800" b="1">
                <a:solidFill>
                  <a:schemeClr val="bg1"/>
                </a:solidFill>
                <a:cs typeface="Arial" panose="020B0604020202020204" pitchFamily="34" charset="0"/>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4232662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347222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76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7_Basic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DB1BE-FD76-4428-98D3-1CD42E270E75}"/>
              </a:ext>
            </a:extLst>
          </p:cNvPr>
          <p:cNvSpPr/>
          <p:nvPr userDrawn="1"/>
        </p:nvSpPr>
        <p:spPr>
          <a:xfrm>
            <a:off x="0" y="-3175"/>
            <a:ext cx="12192000" cy="6861175"/>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dirty="0"/>
          </a:p>
        </p:txBody>
      </p:sp>
      <p:sp>
        <p:nvSpPr>
          <p:cNvPr id="3" name="Trapezoid 2">
            <a:extLst>
              <a:ext uri="{FF2B5EF4-FFF2-40B4-BE49-F238E27FC236}">
                <a16:creationId xmlns:a16="http://schemas.microsoft.com/office/drawing/2014/main" id="{E4E75F27-867A-4FB4-AB4B-3D66B4C18B7D}"/>
              </a:ext>
            </a:extLst>
          </p:cNvPr>
          <p:cNvSpPr/>
          <p:nvPr userDrawn="1"/>
        </p:nvSpPr>
        <p:spPr>
          <a:xfrm>
            <a:off x="536575" y="-3175"/>
            <a:ext cx="5181600" cy="68580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4" name="Round Same Side Corner Rectangle 6">
            <a:extLst>
              <a:ext uri="{FF2B5EF4-FFF2-40B4-BE49-F238E27FC236}">
                <a16:creationId xmlns:a16="http://schemas.microsoft.com/office/drawing/2014/main" id="{68F22CA5-5783-4FDE-8B01-AF8A5F11948C}"/>
              </a:ext>
            </a:extLst>
          </p:cNvPr>
          <p:cNvSpPr/>
          <p:nvPr userDrawn="1"/>
        </p:nvSpPr>
        <p:spPr>
          <a:xfrm rot="10800000">
            <a:off x="233363" y="4548188"/>
            <a:ext cx="1531937" cy="2154237"/>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 name="Round Same Side Corner Rectangle 6">
            <a:extLst>
              <a:ext uri="{FF2B5EF4-FFF2-40B4-BE49-F238E27FC236}">
                <a16:creationId xmlns:a16="http://schemas.microsoft.com/office/drawing/2014/main" id="{ABD67768-E96D-42FA-8A3D-5865AEB31167}"/>
              </a:ext>
            </a:extLst>
          </p:cNvPr>
          <p:cNvSpPr/>
          <p:nvPr userDrawn="1"/>
        </p:nvSpPr>
        <p:spPr>
          <a:xfrm rot="10800000">
            <a:off x="1819275" y="4548188"/>
            <a:ext cx="1531938" cy="2154237"/>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 name="Round Same Side Corner Rectangle 6">
            <a:extLst>
              <a:ext uri="{FF2B5EF4-FFF2-40B4-BE49-F238E27FC236}">
                <a16:creationId xmlns:a16="http://schemas.microsoft.com/office/drawing/2014/main" id="{18997742-3B0A-4EFE-B8BD-AD7544F8CBB9}"/>
              </a:ext>
            </a:extLst>
          </p:cNvPr>
          <p:cNvSpPr/>
          <p:nvPr userDrawn="1"/>
        </p:nvSpPr>
        <p:spPr>
          <a:xfrm rot="10800000">
            <a:off x="4994275" y="4548188"/>
            <a:ext cx="998538" cy="2154237"/>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 name="Round Same Side Corner Rectangle 6">
            <a:extLst>
              <a:ext uri="{FF2B5EF4-FFF2-40B4-BE49-F238E27FC236}">
                <a16:creationId xmlns:a16="http://schemas.microsoft.com/office/drawing/2014/main" id="{444EE22E-AA34-4EA8-8FB8-48EDA84BD845}"/>
              </a:ext>
            </a:extLst>
          </p:cNvPr>
          <p:cNvSpPr/>
          <p:nvPr userDrawn="1"/>
        </p:nvSpPr>
        <p:spPr>
          <a:xfrm rot="10800000">
            <a:off x="3406775" y="4548188"/>
            <a:ext cx="1531938" cy="2154237"/>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 name="Oval 2">
            <a:extLst>
              <a:ext uri="{FF2B5EF4-FFF2-40B4-BE49-F238E27FC236}">
                <a16:creationId xmlns:a16="http://schemas.microsoft.com/office/drawing/2014/main" id="{0158B6FB-C57B-4D18-8BED-1ACFD7B98162}"/>
              </a:ext>
            </a:extLst>
          </p:cNvPr>
          <p:cNvSpPr/>
          <p:nvPr userDrawn="1"/>
        </p:nvSpPr>
        <p:spPr>
          <a:xfrm rot="3709911">
            <a:off x="2541587" y="214313"/>
            <a:ext cx="1330325" cy="12192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dirty="0"/>
          </a:p>
        </p:txBody>
      </p:sp>
      <p:sp>
        <p:nvSpPr>
          <p:cNvPr id="9" name="Oval 2">
            <a:extLst>
              <a:ext uri="{FF2B5EF4-FFF2-40B4-BE49-F238E27FC236}">
                <a16:creationId xmlns:a16="http://schemas.microsoft.com/office/drawing/2014/main" id="{1BAF1D04-DEA8-45AB-B6B5-F84F6030238B}"/>
              </a:ext>
            </a:extLst>
          </p:cNvPr>
          <p:cNvSpPr/>
          <p:nvPr userDrawn="1"/>
        </p:nvSpPr>
        <p:spPr>
          <a:xfrm rot="19437896">
            <a:off x="1668463" y="2395538"/>
            <a:ext cx="1857375" cy="17018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 name="Oval 2">
            <a:extLst>
              <a:ext uri="{FF2B5EF4-FFF2-40B4-BE49-F238E27FC236}">
                <a16:creationId xmlns:a16="http://schemas.microsoft.com/office/drawing/2014/main" id="{0481D946-F9A9-40CD-B9CE-8F53F0D4F3F2}"/>
              </a:ext>
            </a:extLst>
          </p:cNvPr>
          <p:cNvSpPr/>
          <p:nvPr userDrawn="1"/>
        </p:nvSpPr>
        <p:spPr>
          <a:xfrm rot="3709911">
            <a:off x="2770982" y="1888331"/>
            <a:ext cx="919162" cy="84137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 name="Oval 2">
            <a:extLst>
              <a:ext uri="{FF2B5EF4-FFF2-40B4-BE49-F238E27FC236}">
                <a16:creationId xmlns:a16="http://schemas.microsoft.com/office/drawing/2014/main" id="{4FE883DD-6B82-4D4B-8B36-ACA567322902}"/>
              </a:ext>
            </a:extLst>
          </p:cNvPr>
          <p:cNvSpPr/>
          <p:nvPr userDrawn="1"/>
        </p:nvSpPr>
        <p:spPr>
          <a:xfrm>
            <a:off x="1531938" y="771525"/>
            <a:ext cx="1103312" cy="101123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 name="Oval 2">
            <a:extLst>
              <a:ext uri="{FF2B5EF4-FFF2-40B4-BE49-F238E27FC236}">
                <a16:creationId xmlns:a16="http://schemas.microsoft.com/office/drawing/2014/main" id="{DB98E32E-35A3-44E8-81F4-4896060142FE}"/>
              </a:ext>
            </a:extLst>
          </p:cNvPr>
          <p:cNvSpPr/>
          <p:nvPr userDrawn="1"/>
        </p:nvSpPr>
        <p:spPr>
          <a:xfrm rot="19437896">
            <a:off x="-106363" y="295275"/>
            <a:ext cx="1857376" cy="17018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 name="Oval 2">
            <a:extLst>
              <a:ext uri="{FF2B5EF4-FFF2-40B4-BE49-F238E27FC236}">
                <a16:creationId xmlns:a16="http://schemas.microsoft.com/office/drawing/2014/main" id="{D77D897D-A853-4B34-AFD0-02F232F0CB10}"/>
              </a:ext>
            </a:extLst>
          </p:cNvPr>
          <p:cNvSpPr/>
          <p:nvPr userDrawn="1"/>
        </p:nvSpPr>
        <p:spPr>
          <a:xfrm rot="19437896">
            <a:off x="3098800" y="566738"/>
            <a:ext cx="1858963" cy="17018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 name="Oval 2">
            <a:extLst>
              <a:ext uri="{FF2B5EF4-FFF2-40B4-BE49-F238E27FC236}">
                <a16:creationId xmlns:a16="http://schemas.microsoft.com/office/drawing/2014/main" id="{0C19A30C-2D14-424C-937C-9D3BB2EB800D}"/>
              </a:ext>
            </a:extLst>
          </p:cNvPr>
          <p:cNvSpPr/>
          <p:nvPr userDrawn="1"/>
        </p:nvSpPr>
        <p:spPr>
          <a:xfrm rot="3709911">
            <a:off x="153988" y="1568450"/>
            <a:ext cx="917575" cy="84137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5" name="Oval 2">
            <a:extLst>
              <a:ext uri="{FF2B5EF4-FFF2-40B4-BE49-F238E27FC236}">
                <a16:creationId xmlns:a16="http://schemas.microsoft.com/office/drawing/2014/main" id="{ABBBC04F-C2EA-48B0-AECA-DBD95AE16C44}"/>
              </a:ext>
            </a:extLst>
          </p:cNvPr>
          <p:cNvSpPr/>
          <p:nvPr userDrawn="1"/>
        </p:nvSpPr>
        <p:spPr>
          <a:xfrm rot="8100000">
            <a:off x="1368425" y="61913"/>
            <a:ext cx="957263" cy="8763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 name="Oval 2">
            <a:extLst>
              <a:ext uri="{FF2B5EF4-FFF2-40B4-BE49-F238E27FC236}">
                <a16:creationId xmlns:a16="http://schemas.microsoft.com/office/drawing/2014/main" id="{0F7DAA7D-AACB-4653-8B1D-9BF5D4E4E9A5}"/>
              </a:ext>
            </a:extLst>
          </p:cNvPr>
          <p:cNvSpPr/>
          <p:nvPr userDrawn="1"/>
        </p:nvSpPr>
        <p:spPr>
          <a:xfrm rot="8100000">
            <a:off x="879475" y="1266825"/>
            <a:ext cx="2266950" cy="20764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 name="Oval 2">
            <a:extLst>
              <a:ext uri="{FF2B5EF4-FFF2-40B4-BE49-F238E27FC236}">
                <a16:creationId xmlns:a16="http://schemas.microsoft.com/office/drawing/2014/main" id="{BA953C1E-89D4-43B0-B5AE-C9022DD728E6}"/>
              </a:ext>
            </a:extLst>
          </p:cNvPr>
          <p:cNvSpPr/>
          <p:nvPr userDrawn="1"/>
        </p:nvSpPr>
        <p:spPr>
          <a:xfrm rot="5157174">
            <a:off x="3375025" y="1763713"/>
            <a:ext cx="1514475" cy="138747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 name="Oval 2">
            <a:extLst>
              <a:ext uri="{FF2B5EF4-FFF2-40B4-BE49-F238E27FC236}">
                <a16:creationId xmlns:a16="http://schemas.microsoft.com/office/drawing/2014/main" id="{58FD4EC7-21E6-4A2B-82DA-BD3D3E5CA607}"/>
              </a:ext>
            </a:extLst>
          </p:cNvPr>
          <p:cNvSpPr/>
          <p:nvPr userDrawn="1"/>
        </p:nvSpPr>
        <p:spPr>
          <a:xfrm rot="900000">
            <a:off x="3221038" y="2808288"/>
            <a:ext cx="1131887" cy="103822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 name="Oval 2">
            <a:extLst>
              <a:ext uri="{FF2B5EF4-FFF2-40B4-BE49-F238E27FC236}">
                <a16:creationId xmlns:a16="http://schemas.microsoft.com/office/drawing/2014/main" id="{769FD43A-6F8B-497E-8001-C1EE315B8F32}"/>
              </a:ext>
            </a:extLst>
          </p:cNvPr>
          <p:cNvSpPr/>
          <p:nvPr userDrawn="1"/>
        </p:nvSpPr>
        <p:spPr>
          <a:xfrm rot="900000">
            <a:off x="1247775" y="3390900"/>
            <a:ext cx="1131888" cy="103822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 name="Oval 2">
            <a:extLst>
              <a:ext uri="{FF2B5EF4-FFF2-40B4-BE49-F238E27FC236}">
                <a16:creationId xmlns:a16="http://schemas.microsoft.com/office/drawing/2014/main" id="{D29F7139-4493-4BDC-B751-17FFEC6CEDE3}"/>
              </a:ext>
            </a:extLst>
          </p:cNvPr>
          <p:cNvSpPr/>
          <p:nvPr userDrawn="1"/>
        </p:nvSpPr>
        <p:spPr>
          <a:xfrm rot="3709911">
            <a:off x="130969" y="3537744"/>
            <a:ext cx="917575" cy="8429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 name="Oval 2">
            <a:extLst>
              <a:ext uri="{FF2B5EF4-FFF2-40B4-BE49-F238E27FC236}">
                <a16:creationId xmlns:a16="http://schemas.microsoft.com/office/drawing/2014/main" id="{16E2607B-A509-4D7A-9C2B-80C70EAC3099}"/>
              </a:ext>
            </a:extLst>
          </p:cNvPr>
          <p:cNvSpPr/>
          <p:nvPr userDrawn="1"/>
        </p:nvSpPr>
        <p:spPr>
          <a:xfrm rot="19437896">
            <a:off x="41275" y="2324100"/>
            <a:ext cx="1858963" cy="17018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2" name="Oval 2">
            <a:extLst>
              <a:ext uri="{FF2B5EF4-FFF2-40B4-BE49-F238E27FC236}">
                <a16:creationId xmlns:a16="http://schemas.microsoft.com/office/drawing/2014/main" id="{ABDD4353-9D78-44B0-8EDB-5C86CB46A9D6}"/>
              </a:ext>
            </a:extLst>
          </p:cNvPr>
          <p:cNvSpPr/>
          <p:nvPr userDrawn="1"/>
        </p:nvSpPr>
        <p:spPr>
          <a:xfrm rot="3709911">
            <a:off x="3868737" y="3363913"/>
            <a:ext cx="1330325" cy="12192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dirty="0"/>
          </a:p>
        </p:txBody>
      </p:sp>
      <p:sp>
        <p:nvSpPr>
          <p:cNvPr id="23" name="Oval 2">
            <a:extLst>
              <a:ext uri="{FF2B5EF4-FFF2-40B4-BE49-F238E27FC236}">
                <a16:creationId xmlns:a16="http://schemas.microsoft.com/office/drawing/2014/main" id="{E91FC215-3206-4BC0-B955-C973B6BF8FB8}"/>
              </a:ext>
            </a:extLst>
          </p:cNvPr>
          <p:cNvSpPr/>
          <p:nvPr userDrawn="1"/>
        </p:nvSpPr>
        <p:spPr>
          <a:xfrm rot="8100000">
            <a:off x="4751388" y="692150"/>
            <a:ext cx="957262" cy="8763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 name="Oval 2">
            <a:extLst>
              <a:ext uri="{FF2B5EF4-FFF2-40B4-BE49-F238E27FC236}">
                <a16:creationId xmlns:a16="http://schemas.microsoft.com/office/drawing/2014/main" id="{FC97CC72-6B0F-4FF1-8820-603A3475715E}"/>
              </a:ext>
            </a:extLst>
          </p:cNvPr>
          <p:cNvSpPr/>
          <p:nvPr userDrawn="1"/>
        </p:nvSpPr>
        <p:spPr>
          <a:xfrm rot="8100000">
            <a:off x="4262438" y="1897063"/>
            <a:ext cx="2266950" cy="20764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 name="Oval 2">
            <a:extLst>
              <a:ext uri="{FF2B5EF4-FFF2-40B4-BE49-F238E27FC236}">
                <a16:creationId xmlns:a16="http://schemas.microsoft.com/office/drawing/2014/main" id="{45468E7D-D605-41A2-851F-DF54CF17724A}"/>
              </a:ext>
            </a:extLst>
          </p:cNvPr>
          <p:cNvSpPr/>
          <p:nvPr userDrawn="1"/>
        </p:nvSpPr>
        <p:spPr>
          <a:xfrm rot="19437896">
            <a:off x="4745038" y="1862138"/>
            <a:ext cx="1298575" cy="119062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 name="Oval 2">
            <a:extLst>
              <a:ext uri="{FF2B5EF4-FFF2-40B4-BE49-F238E27FC236}">
                <a16:creationId xmlns:a16="http://schemas.microsoft.com/office/drawing/2014/main" id="{6B324212-35D5-40FC-85DA-B24CFE145C36}"/>
              </a:ext>
            </a:extLst>
          </p:cNvPr>
          <p:cNvSpPr/>
          <p:nvPr userDrawn="1"/>
        </p:nvSpPr>
        <p:spPr>
          <a:xfrm rot="900000">
            <a:off x="1987550" y="2562225"/>
            <a:ext cx="1009650" cy="92392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 name="Oval 2">
            <a:extLst>
              <a:ext uri="{FF2B5EF4-FFF2-40B4-BE49-F238E27FC236}">
                <a16:creationId xmlns:a16="http://schemas.microsoft.com/office/drawing/2014/main" id="{11796EDA-081E-43A8-883F-D55206EC318A}"/>
              </a:ext>
            </a:extLst>
          </p:cNvPr>
          <p:cNvSpPr/>
          <p:nvPr userDrawn="1"/>
        </p:nvSpPr>
        <p:spPr>
          <a:xfrm rot="3709911">
            <a:off x="2520156" y="3534570"/>
            <a:ext cx="1038225" cy="9509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 name="Oval 2">
            <a:extLst>
              <a:ext uri="{FF2B5EF4-FFF2-40B4-BE49-F238E27FC236}">
                <a16:creationId xmlns:a16="http://schemas.microsoft.com/office/drawing/2014/main" id="{EE7AA634-AB8D-4B3A-86C5-62A2E0D3AD3B}"/>
              </a:ext>
            </a:extLst>
          </p:cNvPr>
          <p:cNvSpPr/>
          <p:nvPr userDrawn="1"/>
        </p:nvSpPr>
        <p:spPr>
          <a:xfrm rot="3709911">
            <a:off x="3391694" y="302419"/>
            <a:ext cx="1038225" cy="9509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9" name="Oval 2">
            <a:extLst>
              <a:ext uri="{FF2B5EF4-FFF2-40B4-BE49-F238E27FC236}">
                <a16:creationId xmlns:a16="http://schemas.microsoft.com/office/drawing/2014/main" id="{726227A8-16A8-4BC8-AAE5-C64B0187CD2A}"/>
              </a:ext>
            </a:extLst>
          </p:cNvPr>
          <p:cNvSpPr/>
          <p:nvPr userDrawn="1"/>
        </p:nvSpPr>
        <p:spPr>
          <a:xfrm rot="8100000">
            <a:off x="5019675" y="-26988"/>
            <a:ext cx="1309688" cy="120015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 name="Oval 2">
            <a:extLst>
              <a:ext uri="{FF2B5EF4-FFF2-40B4-BE49-F238E27FC236}">
                <a16:creationId xmlns:a16="http://schemas.microsoft.com/office/drawing/2014/main" id="{06015324-373A-4B5C-B986-43ABD7BFDBEA}"/>
              </a:ext>
            </a:extLst>
          </p:cNvPr>
          <p:cNvSpPr/>
          <p:nvPr userDrawn="1"/>
        </p:nvSpPr>
        <p:spPr>
          <a:xfrm rot="8100000">
            <a:off x="1936750" y="-77788"/>
            <a:ext cx="1309688" cy="120015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1" name="Oval 2">
            <a:extLst>
              <a:ext uri="{FF2B5EF4-FFF2-40B4-BE49-F238E27FC236}">
                <a16:creationId xmlns:a16="http://schemas.microsoft.com/office/drawing/2014/main" id="{12CBA329-2F2A-4165-9736-BE459E3D86C5}"/>
              </a:ext>
            </a:extLst>
          </p:cNvPr>
          <p:cNvSpPr/>
          <p:nvPr userDrawn="1"/>
        </p:nvSpPr>
        <p:spPr>
          <a:xfrm rot="900000">
            <a:off x="5089525" y="3170238"/>
            <a:ext cx="1133475" cy="103822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 name="Oval 2">
            <a:extLst>
              <a:ext uri="{FF2B5EF4-FFF2-40B4-BE49-F238E27FC236}">
                <a16:creationId xmlns:a16="http://schemas.microsoft.com/office/drawing/2014/main" id="{07C497D5-DF89-4769-8383-A60C70644320}"/>
              </a:ext>
            </a:extLst>
          </p:cNvPr>
          <p:cNvSpPr/>
          <p:nvPr userDrawn="1"/>
        </p:nvSpPr>
        <p:spPr>
          <a:xfrm rot="900000">
            <a:off x="5407025" y="1111250"/>
            <a:ext cx="1003300" cy="91757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 name="Oval 2">
            <a:extLst>
              <a:ext uri="{FF2B5EF4-FFF2-40B4-BE49-F238E27FC236}">
                <a16:creationId xmlns:a16="http://schemas.microsoft.com/office/drawing/2014/main" id="{EF342826-A9CE-4977-8306-186D13DE43B8}"/>
              </a:ext>
            </a:extLst>
          </p:cNvPr>
          <p:cNvSpPr/>
          <p:nvPr userDrawn="1"/>
        </p:nvSpPr>
        <p:spPr>
          <a:xfrm rot="3709911">
            <a:off x="8142287" y="708026"/>
            <a:ext cx="1330325" cy="12192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dirty="0"/>
          </a:p>
        </p:txBody>
      </p:sp>
      <p:sp>
        <p:nvSpPr>
          <p:cNvPr id="34" name="Oval 2">
            <a:extLst>
              <a:ext uri="{FF2B5EF4-FFF2-40B4-BE49-F238E27FC236}">
                <a16:creationId xmlns:a16="http://schemas.microsoft.com/office/drawing/2014/main" id="{02AD15C2-DA2F-40E8-AB97-8A4318416112}"/>
              </a:ext>
            </a:extLst>
          </p:cNvPr>
          <p:cNvSpPr/>
          <p:nvPr userDrawn="1"/>
        </p:nvSpPr>
        <p:spPr>
          <a:xfrm rot="19437896">
            <a:off x="7269163" y="2890838"/>
            <a:ext cx="1857375" cy="17018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 name="Oval 2">
            <a:extLst>
              <a:ext uri="{FF2B5EF4-FFF2-40B4-BE49-F238E27FC236}">
                <a16:creationId xmlns:a16="http://schemas.microsoft.com/office/drawing/2014/main" id="{4B6B96CE-BFDC-4B0B-85F1-987EFBE19260}"/>
              </a:ext>
            </a:extLst>
          </p:cNvPr>
          <p:cNvSpPr/>
          <p:nvPr userDrawn="1"/>
        </p:nvSpPr>
        <p:spPr>
          <a:xfrm rot="3709911">
            <a:off x="8371682" y="2383631"/>
            <a:ext cx="919162" cy="84137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6" name="Oval 2">
            <a:extLst>
              <a:ext uri="{FF2B5EF4-FFF2-40B4-BE49-F238E27FC236}">
                <a16:creationId xmlns:a16="http://schemas.microsoft.com/office/drawing/2014/main" id="{945BB376-2D7A-4E21-9DB3-5664027DAFD0}"/>
              </a:ext>
            </a:extLst>
          </p:cNvPr>
          <p:cNvSpPr/>
          <p:nvPr userDrawn="1"/>
        </p:nvSpPr>
        <p:spPr>
          <a:xfrm>
            <a:off x="7132638" y="1266825"/>
            <a:ext cx="1103312" cy="10096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 name="Oval 2">
            <a:extLst>
              <a:ext uri="{FF2B5EF4-FFF2-40B4-BE49-F238E27FC236}">
                <a16:creationId xmlns:a16="http://schemas.microsoft.com/office/drawing/2014/main" id="{73A0F100-C293-4161-A039-ED97FB175AC8}"/>
              </a:ext>
            </a:extLst>
          </p:cNvPr>
          <p:cNvSpPr/>
          <p:nvPr userDrawn="1"/>
        </p:nvSpPr>
        <p:spPr>
          <a:xfrm rot="19437896">
            <a:off x="8699500" y="1060450"/>
            <a:ext cx="1858963" cy="170338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8" name="Oval 2">
            <a:extLst>
              <a:ext uri="{FF2B5EF4-FFF2-40B4-BE49-F238E27FC236}">
                <a16:creationId xmlns:a16="http://schemas.microsoft.com/office/drawing/2014/main" id="{8A03E49F-09EE-4BA9-A6FD-37ACBFDA260B}"/>
              </a:ext>
            </a:extLst>
          </p:cNvPr>
          <p:cNvSpPr/>
          <p:nvPr userDrawn="1"/>
        </p:nvSpPr>
        <p:spPr>
          <a:xfrm rot="3709911">
            <a:off x="5753895" y="2062956"/>
            <a:ext cx="919162" cy="84137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 name="Oval 2">
            <a:extLst>
              <a:ext uri="{FF2B5EF4-FFF2-40B4-BE49-F238E27FC236}">
                <a16:creationId xmlns:a16="http://schemas.microsoft.com/office/drawing/2014/main" id="{FEC7F549-3D95-4058-901D-4D40FA2B1992}"/>
              </a:ext>
            </a:extLst>
          </p:cNvPr>
          <p:cNvSpPr/>
          <p:nvPr userDrawn="1"/>
        </p:nvSpPr>
        <p:spPr>
          <a:xfrm rot="8100000">
            <a:off x="6969125" y="557213"/>
            <a:ext cx="957263" cy="8763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 name="Oval 2">
            <a:extLst>
              <a:ext uri="{FF2B5EF4-FFF2-40B4-BE49-F238E27FC236}">
                <a16:creationId xmlns:a16="http://schemas.microsoft.com/office/drawing/2014/main" id="{762F2AF5-6AD3-43D7-A371-1E1A027901CC}"/>
              </a:ext>
            </a:extLst>
          </p:cNvPr>
          <p:cNvSpPr/>
          <p:nvPr userDrawn="1"/>
        </p:nvSpPr>
        <p:spPr>
          <a:xfrm rot="8100000">
            <a:off x="6480175" y="1760538"/>
            <a:ext cx="2266950" cy="207803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1" name="Oval 2">
            <a:extLst>
              <a:ext uri="{FF2B5EF4-FFF2-40B4-BE49-F238E27FC236}">
                <a16:creationId xmlns:a16="http://schemas.microsoft.com/office/drawing/2014/main" id="{084690BF-F502-43B8-8335-B4BCB3B54276}"/>
              </a:ext>
            </a:extLst>
          </p:cNvPr>
          <p:cNvSpPr/>
          <p:nvPr userDrawn="1"/>
        </p:nvSpPr>
        <p:spPr>
          <a:xfrm rot="5157174">
            <a:off x="8977313" y="2259013"/>
            <a:ext cx="1512887" cy="138588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 name="Oval 2">
            <a:extLst>
              <a:ext uri="{FF2B5EF4-FFF2-40B4-BE49-F238E27FC236}">
                <a16:creationId xmlns:a16="http://schemas.microsoft.com/office/drawing/2014/main" id="{59E8614B-4E89-443E-BA04-A7B91BFB5BDF}"/>
              </a:ext>
            </a:extLst>
          </p:cNvPr>
          <p:cNvSpPr/>
          <p:nvPr userDrawn="1"/>
        </p:nvSpPr>
        <p:spPr>
          <a:xfrm rot="900000">
            <a:off x="8821738" y="3303588"/>
            <a:ext cx="1133475" cy="103663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3" name="Oval 2">
            <a:extLst>
              <a:ext uri="{FF2B5EF4-FFF2-40B4-BE49-F238E27FC236}">
                <a16:creationId xmlns:a16="http://schemas.microsoft.com/office/drawing/2014/main" id="{ECA774F4-7887-4E98-80DA-DA64B46A9BF4}"/>
              </a:ext>
            </a:extLst>
          </p:cNvPr>
          <p:cNvSpPr/>
          <p:nvPr userDrawn="1"/>
        </p:nvSpPr>
        <p:spPr>
          <a:xfrm rot="900000">
            <a:off x="9048750" y="65088"/>
            <a:ext cx="1133475" cy="103822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 name="Oval 2">
            <a:extLst>
              <a:ext uri="{FF2B5EF4-FFF2-40B4-BE49-F238E27FC236}">
                <a16:creationId xmlns:a16="http://schemas.microsoft.com/office/drawing/2014/main" id="{A2CB0A69-8699-4762-8615-0CC5940A38D2}"/>
              </a:ext>
            </a:extLst>
          </p:cNvPr>
          <p:cNvSpPr/>
          <p:nvPr userDrawn="1"/>
        </p:nvSpPr>
        <p:spPr>
          <a:xfrm rot="3709911">
            <a:off x="5940425" y="3816350"/>
            <a:ext cx="919163" cy="84296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5" name="Oval 2">
            <a:extLst>
              <a:ext uri="{FF2B5EF4-FFF2-40B4-BE49-F238E27FC236}">
                <a16:creationId xmlns:a16="http://schemas.microsoft.com/office/drawing/2014/main" id="{2E6505BD-5F01-40C4-9CC3-CD0B6214E1B3}"/>
              </a:ext>
            </a:extLst>
          </p:cNvPr>
          <p:cNvSpPr/>
          <p:nvPr userDrawn="1"/>
        </p:nvSpPr>
        <p:spPr>
          <a:xfrm rot="19437896">
            <a:off x="5641975" y="2817813"/>
            <a:ext cx="1858963" cy="17018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6" name="Oval 2">
            <a:extLst>
              <a:ext uri="{FF2B5EF4-FFF2-40B4-BE49-F238E27FC236}">
                <a16:creationId xmlns:a16="http://schemas.microsoft.com/office/drawing/2014/main" id="{F0BB24E6-4366-48A4-8A31-445EAA5C0809}"/>
              </a:ext>
            </a:extLst>
          </p:cNvPr>
          <p:cNvSpPr/>
          <p:nvPr userDrawn="1"/>
        </p:nvSpPr>
        <p:spPr>
          <a:xfrm rot="8100000">
            <a:off x="10352088" y="1185863"/>
            <a:ext cx="957262" cy="8763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7" name="Oval 2">
            <a:extLst>
              <a:ext uri="{FF2B5EF4-FFF2-40B4-BE49-F238E27FC236}">
                <a16:creationId xmlns:a16="http://schemas.microsoft.com/office/drawing/2014/main" id="{D94C4FF4-746C-480F-8E84-6985B04D34CC}"/>
              </a:ext>
            </a:extLst>
          </p:cNvPr>
          <p:cNvSpPr/>
          <p:nvPr userDrawn="1"/>
        </p:nvSpPr>
        <p:spPr>
          <a:xfrm rot="8100000">
            <a:off x="9864725" y="2390775"/>
            <a:ext cx="2265363" cy="20764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8" name="Oval 2">
            <a:extLst>
              <a:ext uri="{FF2B5EF4-FFF2-40B4-BE49-F238E27FC236}">
                <a16:creationId xmlns:a16="http://schemas.microsoft.com/office/drawing/2014/main" id="{069AB5E1-5F44-42BE-BCC3-5303016F5A95}"/>
              </a:ext>
            </a:extLst>
          </p:cNvPr>
          <p:cNvSpPr/>
          <p:nvPr userDrawn="1"/>
        </p:nvSpPr>
        <p:spPr>
          <a:xfrm rot="19437896">
            <a:off x="10345738" y="2355850"/>
            <a:ext cx="1300162" cy="119062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9" name="Oval 2">
            <a:extLst>
              <a:ext uri="{FF2B5EF4-FFF2-40B4-BE49-F238E27FC236}">
                <a16:creationId xmlns:a16="http://schemas.microsoft.com/office/drawing/2014/main" id="{5DBC1A62-BC17-4E6F-A17E-CFE2916396BC}"/>
              </a:ext>
            </a:extLst>
          </p:cNvPr>
          <p:cNvSpPr/>
          <p:nvPr userDrawn="1"/>
        </p:nvSpPr>
        <p:spPr>
          <a:xfrm rot="900000">
            <a:off x="7588250" y="3055938"/>
            <a:ext cx="1009650" cy="9255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0" name="Oval 2">
            <a:extLst>
              <a:ext uri="{FF2B5EF4-FFF2-40B4-BE49-F238E27FC236}">
                <a16:creationId xmlns:a16="http://schemas.microsoft.com/office/drawing/2014/main" id="{D93E38DE-1EFF-444B-B08D-1669BE790B1F}"/>
              </a:ext>
            </a:extLst>
          </p:cNvPr>
          <p:cNvSpPr/>
          <p:nvPr userDrawn="1"/>
        </p:nvSpPr>
        <p:spPr>
          <a:xfrm rot="3709911">
            <a:off x="10321925" y="207963"/>
            <a:ext cx="1038225" cy="9525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1" name="Oval 2">
            <a:extLst>
              <a:ext uri="{FF2B5EF4-FFF2-40B4-BE49-F238E27FC236}">
                <a16:creationId xmlns:a16="http://schemas.microsoft.com/office/drawing/2014/main" id="{78FEF3EE-A9E8-4E10-A83F-BE8AE207F3DF}"/>
              </a:ext>
            </a:extLst>
          </p:cNvPr>
          <p:cNvSpPr/>
          <p:nvPr userDrawn="1"/>
        </p:nvSpPr>
        <p:spPr>
          <a:xfrm rot="3709911">
            <a:off x="8993187" y="796926"/>
            <a:ext cx="1038225" cy="9525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2" name="Oval 2">
            <a:extLst>
              <a:ext uri="{FF2B5EF4-FFF2-40B4-BE49-F238E27FC236}">
                <a16:creationId xmlns:a16="http://schemas.microsoft.com/office/drawing/2014/main" id="{BBCD697E-902F-4678-85FF-FB044F36259A}"/>
              </a:ext>
            </a:extLst>
          </p:cNvPr>
          <p:cNvSpPr/>
          <p:nvPr userDrawn="1"/>
        </p:nvSpPr>
        <p:spPr>
          <a:xfrm rot="900000">
            <a:off x="10958513" y="3587750"/>
            <a:ext cx="1131887" cy="103663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3" name="Oval 2">
            <a:extLst>
              <a:ext uri="{FF2B5EF4-FFF2-40B4-BE49-F238E27FC236}">
                <a16:creationId xmlns:a16="http://schemas.microsoft.com/office/drawing/2014/main" id="{9C713BDE-63E0-4495-80B9-AD3A24D298F1}"/>
              </a:ext>
            </a:extLst>
          </p:cNvPr>
          <p:cNvSpPr/>
          <p:nvPr userDrawn="1"/>
        </p:nvSpPr>
        <p:spPr>
          <a:xfrm rot="900000">
            <a:off x="11007725" y="1604963"/>
            <a:ext cx="1003300" cy="919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4" name="Oval 2">
            <a:extLst>
              <a:ext uri="{FF2B5EF4-FFF2-40B4-BE49-F238E27FC236}">
                <a16:creationId xmlns:a16="http://schemas.microsoft.com/office/drawing/2014/main" id="{DC204A58-6C69-4408-8710-CAF6A2F67D7E}"/>
              </a:ext>
            </a:extLst>
          </p:cNvPr>
          <p:cNvSpPr/>
          <p:nvPr userDrawn="1"/>
        </p:nvSpPr>
        <p:spPr>
          <a:xfrm rot="19437896">
            <a:off x="6564313" y="801688"/>
            <a:ext cx="1857375" cy="17018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5" name="Oval 2">
            <a:extLst>
              <a:ext uri="{FF2B5EF4-FFF2-40B4-BE49-F238E27FC236}">
                <a16:creationId xmlns:a16="http://schemas.microsoft.com/office/drawing/2014/main" id="{1985D0CA-B7C2-4EF0-8E95-B4A9D91B61AE}"/>
              </a:ext>
            </a:extLst>
          </p:cNvPr>
          <p:cNvSpPr/>
          <p:nvPr userDrawn="1"/>
        </p:nvSpPr>
        <p:spPr>
          <a:xfrm rot="900000">
            <a:off x="5940425" y="52388"/>
            <a:ext cx="1008063" cy="9255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6" name="Oval 2">
            <a:extLst>
              <a:ext uri="{FF2B5EF4-FFF2-40B4-BE49-F238E27FC236}">
                <a16:creationId xmlns:a16="http://schemas.microsoft.com/office/drawing/2014/main" id="{F206E152-C4A4-4CEC-9B53-5DDC95D02F8C}"/>
              </a:ext>
            </a:extLst>
          </p:cNvPr>
          <p:cNvSpPr/>
          <p:nvPr userDrawn="1"/>
        </p:nvSpPr>
        <p:spPr>
          <a:xfrm rot="5157174">
            <a:off x="6223000" y="287338"/>
            <a:ext cx="1514475" cy="138747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7" name="Oval 2">
            <a:extLst>
              <a:ext uri="{FF2B5EF4-FFF2-40B4-BE49-F238E27FC236}">
                <a16:creationId xmlns:a16="http://schemas.microsoft.com/office/drawing/2014/main" id="{E8CED56D-76CD-4A86-A1F5-0DE85BB9E899}"/>
              </a:ext>
            </a:extLst>
          </p:cNvPr>
          <p:cNvSpPr/>
          <p:nvPr userDrawn="1"/>
        </p:nvSpPr>
        <p:spPr>
          <a:xfrm rot="8100000">
            <a:off x="7462838" y="-219075"/>
            <a:ext cx="1617662" cy="148272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8" name="Oval 2">
            <a:extLst>
              <a:ext uri="{FF2B5EF4-FFF2-40B4-BE49-F238E27FC236}">
                <a16:creationId xmlns:a16="http://schemas.microsoft.com/office/drawing/2014/main" id="{22070826-A855-47E2-A72A-A68C708E1DFB}"/>
              </a:ext>
            </a:extLst>
          </p:cNvPr>
          <p:cNvSpPr/>
          <p:nvPr userDrawn="1"/>
        </p:nvSpPr>
        <p:spPr>
          <a:xfrm rot="8100000">
            <a:off x="11309350" y="476250"/>
            <a:ext cx="1068388" cy="97790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59" name="Round Same Side Corner Rectangle 6">
            <a:extLst>
              <a:ext uri="{FF2B5EF4-FFF2-40B4-BE49-F238E27FC236}">
                <a16:creationId xmlns:a16="http://schemas.microsoft.com/office/drawing/2014/main" id="{79162B7A-D20D-450E-A791-C9A4D8600707}"/>
              </a:ext>
            </a:extLst>
          </p:cNvPr>
          <p:cNvSpPr/>
          <p:nvPr userDrawn="1"/>
        </p:nvSpPr>
        <p:spPr>
          <a:xfrm rot="10800000">
            <a:off x="6059488" y="4548188"/>
            <a:ext cx="1531937" cy="2154237"/>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0" name="Round Same Side Corner Rectangle 6">
            <a:extLst>
              <a:ext uri="{FF2B5EF4-FFF2-40B4-BE49-F238E27FC236}">
                <a16:creationId xmlns:a16="http://schemas.microsoft.com/office/drawing/2014/main" id="{D4208206-601B-4B3F-B459-03E31241A8A1}"/>
              </a:ext>
            </a:extLst>
          </p:cNvPr>
          <p:cNvSpPr/>
          <p:nvPr userDrawn="1"/>
        </p:nvSpPr>
        <p:spPr>
          <a:xfrm rot="10800000">
            <a:off x="7646988" y="4548188"/>
            <a:ext cx="1531937" cy="2154237"/>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1" name="Round Same Side Corner Rectangle 6">
            <a:extLst>
              <a:ext uri="{FF2B5EF4-FFF2-40B4-BE49-F238E27FC236}">
                <a16:creationId xmlns:a16="http://schemas.microsoft.com/office/drawing/2014/main" id="{CA987A91-8214-4BA6-B1DB-E04738E82197}"/>
              </a:ext>
            </a:extLst>
          </p:cNvPr>
          <p:cNvSpPr/>
          <p:nvPr userDrawn="1"/>
        </p:nvSpPr>
        <p:spPr>
          <a:xfrm rot="10800000">
            <a:off x="9234488" y="4548188"/>
            <a:ext cx="1530350" cy="2154237"/>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2" name="Round Same Side Corner Rectangle 6">
            <a:extLst>
              <a:ext uri="{FF2B5EF4-FFF2-40B4-BE49-F238E27FC236}">
                <a16:creationId xmlns:a16="http://schemas.microsoft.com/office/drawing/2014/main" id="{CC2BC51A-2442-410D-BC9C-38CFE1B18E99}"/>
              </a:ext>
            </a:extLst>
          </p:cNvPr>
          <p:cNvSpPr/>
          <p:nvPr userDrawn="1"/>
        </p:nvSpPr>
        <p:spPr>
          <a:xfrm rot="10800000">
            <a:off x="10855325" y="4557713"/>
            <a:ext cx="998538" cy="2154237"/>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3" name="Rectangle 62">
            <a:extLst>
              <a:ext uri="{FF2B5EF4-FFF2-40B4-BE49-F238E27FC236}">
                <a16:creationId xmlns:a16="http://schemas.microsoft.com/office/drawing/2014/main" id="{2C24B033-BBD2-4B34-AC81-63D45A498249}"/>
              </a:ext>
            </a:extLst>
          </p:cNvPr>
          <p:cNvSpPr/>
          <p:nvPr userDrawn="1"/>
        </p:nvSpPr>
        <p:spPr>
          <a:xfrm>
            <a:off x="4834532" y="0"/>
            <a:ext cx="7357467" cy="6858000"/>
          </a:xfrm>
          <a:prstGeom prst="rect">
            <a:avLst/>
          </a:prstGeom>
          <a:gradFill flip="none" rotWithShape="1">
            <a:gsLst>
              <a:gs pos="53000">
                <a:srgbClr val="F3F3F3">
                  <a:alpha val="50000"/>
                </a:srgbClr>
              </a:gs>
              <a:gs pos="0">
                <a:schemeClr val="bg1">
                  <a:lumMod val="85000"/>
                </a:schemeClr>
              </a:gs>
              <a:gs pos="100000">
                <a:schemeClr val="bg1">
                  <a:lumMod val="9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205039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044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140521BA-A63C-4454-BE6F-062CF40349DB}"/>
              </a:ext>
            </a:extLst>
          </p:cNvPr>
          <p:cNvGrpSpPr>
            <a:grpSpLocks/>
          </p:cNvGrpSpPr>
          <p:nvPr userDrawn="1"/>
        </p:nvGrpSpPr>
        <p:grpSpPr bwMode="auto">
          <a:xfrm>
            <a:off x="687388" y="1501775"/>
            <a:ext cx="1841500" cy="2597150"/>
            <a:chOff x="1331239" y="1940012"/>
            <a:chExt cx="1683944" cy="2375784"/>
          </a:xfrm>
        </p:grpSpPr>
        <p:grpSp>
          <p:nvGrpSpPr>
            <p:cNvPr id="7" name="Group 6">
              <a:extLst>
                <a:ext uri="{FF2B5EF4-FFF2-40B4-BE49-F238E27FC236}">
                  <a16:creationId xmlns:a16="http://schemas.microsoft.com/office/drawing/2014/main" id="{41542613-4E07-4267-A1F7-1424673F9991}"/>
                </a:ext>
              </a:extLst>
            </p:cNvPr>
            <p:cNvGrpSpPr/>
            <p:nvPr/>
          </p:nvGrpSpPr>
          <p:grpSpPr>
            <a:xfrm>
              <a:off x="1801638" y="3508550"/>
              <a:ext cx="743146" cy="807246"/>
              <a:chOff x="1722095" y="3662459"/>
              <a:chExt cx="902235" cy="807246"/>
            </a:xfrm>
            <a:solidFill>
              <a:schemeClr val="accent1"/>
            </a:solidFill>
          </p:grpSpPr>
          <p:sp>
            <p:nvSpPr>
              <p:cNvPr id="9" name="Oval 1">
                <a:extLst>
                  <a:ext uri="{FF2B5EF4-FFF2-40B4-BE49-F238E27FC236}">
                    <a16:creationId xmlns:a16="http://schemas.microsoft.com/office/drawing/2014/main" id="{A8534D23-6C22-456B-A637-7F45027499EC}"/>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 name="Oval 1">
                <a:extLst>
                  <a:ext uri="{FF2B5EF4-FFF2-40B4-BE49-F238E27FC236}">
                    <a16:creationId xmlns:a16="http://schemas.microsoft.com/office/drawing/2014/main" id="{4ED37202-2F1A-45AC-A3B5-8AB37CF2E318}"/>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 name="Oval 1">
                <a:extLst>
                  <a:ext uri="{FF2B5EF4-FFF2-40B4-BE49-F238E27FC236}">
                    <a16:creationId xmlns:a16="http://schemas.microsoft.com/office/drawing/2014/main" id="{21721E5D-E60D-4638-AE4D-D1DF28E1BB35}"/>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 name="Oval 1">
                <a:extLst>
                  <a:ext uri="{FF2B5EF4-FFF2-40B4-BE49-F238E27FC236}">
                    <a16:creationId xmlns:a16="http://schemas.microsoft.com/office/drawing/2014/main" id="{4E90940A-78F7-4361-B674-9C4693FABA20}"/>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8" name="Oval 7">
              <a:extLst>
                <a:ext uri="{FF2B5EF4-FFF2-40B4-BE49-F238E27FC236}">
                  <a16:creationId xmlns:a16="http://schemas.microsoft.com/office/drawing/2014/main" id="{5DC7EE6F-5681-40A7-826C-F998339D40D0}"/>
                </a:ext>
              </a:extLst>
            </p:cNvPr>
            <p:cNvSpPr/>
            <p:nvPr/>
          </p:nvSpPr>
          <p:spPr>
            <a:xfrm>
              <a:off x="1331239" y="1940012"/>
              <a:ext cx="1683944" cy="16845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3" name="Group 12">
            <a:extLst>
              <a:ext uri="{FF2B5EF4-FFF2-40B4-BE49-F238E27FC236}">
                <a16:creationId xmlns:a16="http://schemas.microsoft.com/office/drawing/2014/main" id="{8C3C00B4-C3BE-427F-ACD6-E8307A9F96C6}"/>
              </a:ext>
            </a:extLst>
          </p:cNvPr>
          <p:cNvGrpSpPr/>
          <p:nvPr userDrawn="1"/>
        </p:nvGrpSpPr>
        <p:grpSpPr>
          <a:xfrm>
            <a:off x="4272131" y="3877575"/>
            <a:ext cx="1841144" cy="2597566"/>
            <a:chOff x="1331239" y="1940012"/>
            <a:chExt cx="1683944" cy="2375784"/>
          </a:xfrm>
          <a:solidFill>
            <a:schemeClr val="accent3"/>
          </a:solidFill>
        </p:grpSpPr>
        <p:grpSp>
          <p:nvGrpSpPr>
            <p:cNvPr id="14" name="Group 13">
              <a:extLst>
                <a:ext uri="{FF2B5EF4-FFF2-40B4-BE49-F238E27FC236}">
                  <a16:creationId xmlns:a16="http://schemas.microsoft.com/office/drawing/2014/main" id="{BB30705E-C6E5-47DC-96A1-1E136059712A}"/>
                </a:ext>
              </a:extLst>
            </p:cNvPr>
            <p:cNvGrpSpPr/>
            <p:nvPr/>
          </p:nvGrpSpPr>
          <p:grpSpPr>
            <a:xfrm>
              <a:off x="1801638" y="3508550"/>
              <a:ext cx="743146" cy="807246"/>
              <a:chOff x="1722095" y="3662459"/>
              <a:chExt cx="902235" cy="807246"/>
            </a:xfrm>
            <a:grpFill/>
          </p:grpSpPr>
          <p:sp>
            <p:nvSpPr>
              <p:cNvPr id="16" name="Oval 1">
                <a:extLst>
                  <a:ext uri="{FF2B5EF4-FFF2-40B4-BE49-F238E27FC236}">
                    <a16:creationId xmlns:a16="http://schemas.microsoft.com/office/drawing/2014/main" id="{0C3AC81B-1B80-49AA-8689-B0FC65846A80}"/>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 name="Oval 1">
                <a:extLst>
                  <a:ext uri="{FF2B5EF4-FFF2-40B4-BE49-F238E27FC236}">
                    <a16:creationId xmlns:a16="http://schemas.microsoft.com/office/drawing/2014/main" id="{BC8D8D19-8774-42D5-B5A1-7A3CB3AB3A17}"/>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 name="Oval 1">
                <a:extLst>
                  <a:ext uri="{FF2B5EF4-FFF2-40B4-BE49-F238E27FC236}">
                    <a16:creationId xmlns:a16="http://schemas.microsoft.com/office/drawing/2014/main" id="{9D675BB2-49FC-499D-A5A7-95A3E18731AB}"/>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 name="Oval 1">
                <a:extLst>
                  <a:ext uri="{FF2B5EF4-FFF2-40B4-BE49-F238E27FC236}">
                    <a16:creationId xmlns:a16="http://schemas.microsoft.com/office/drawing/2014/main" id="{A3EF9871-E2EB-4750-A026-146506FDCA21}"/>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15" name="Oval 14">
              <a:extLst>
                <a:ext uri="{FF2B5EF4-FFF2-40B4-BE49-F238E27FC236}">
                  <a16:creationId xmlns:a16="http://schemas.microsoft.com/office/drawing/2014/main" id="{E7669450-824F-48A4-B33A-C6AE365B67D0}"/>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0" name="Group 19">
            <a:extLst>
              <a:ext uri="{FF2B5EF4-FFF2-40B4-BE49-F238E27FC236}">
                <a16:creationId xmlns:a16="http://schemas.microsoft.com/office/drawing/2014/main" id="{D9BF4945-C737-40F9-A6B9-73BC1AA14AED}"/>
              </a:ext>
            </a:extLst>
          </p:cNvPr>
          <p:cNvGrpSpPr/>
          <p:nvPr userDrawn="1"/>
        </p:nvGrpSpPr>
        <p:grpSpPr>
          <a:xfrm>
            <a:off x="7857250" y="1639855"/>
            <a:ext cx="1841144" cy="2597566"/>
            <a:chOff x="1331239" y="1940012"/>
            <a:chExt cx="1683944" cy="2375784"/>
          </a:xfrm>
          <a:solidFill>
            <a:schemeClr val="accent5"/>
          </a:solidFill>
        </p:grpSpPr>
        <p:grpSp>
          <p:nvGrpSpPr>
            <p:cNvPr id="21" name="Group 20">
              <a:extLst>
                <a:ext uri="{FF2B5EF4-FFF2-40B4-BE49-F238E27FC236}">
                  <a16:creationId xmlns:a16="http://schemas.microsoft.com/office/drawing/2014/main" id="{AE564C65-4797-4860-B503-50FCF9E1A960}"/>
                </a:ext>
              </a:extLst>
            </p:cNvPr>
            <p:cNvGrpSpPr/>
            <p:nvPr/>
          </p:nvGrpSpPr>
          <p:grpSpPr>
            <a:xfrm>
              <a:off x="1801638" y="3508550"/>
              <a:ext cx="743146" cy="807246"/>
              <a:chOff x="1722095" y="3662459"/>
              <a:chExt cx="902235" cy="807246"/>
            </a:xfrm>
            <a:grpFill/>
          </p:grpSpPr>
          <p:sp>
            <p:nvSpPr>
              <p:cNvPr id="23" name="Oval 1">
                <a:extLst>
                  <a:ext uri="{FF2B5EF4-FFF2-40B4-BE49-F238E27FC236}">
                    <a16:creationId xmlns:a16="http://schemas.microsoft.com/office/drawing/2014/main" id="{59910953-3FFF-4C79-B690-CF1B18350A1F}"/>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 name="Oval 1">
                <a:extLst>
                  <a:ext uri="{FF2B5EF4-FFF2-40B4-BE49-F238E27FC236}">
                    <a16:creationId xmlns:a16="http://schemas.microsoft.com/office/drawing/2014/main" id="{0A481BB4-0810-44FF-B290-F1A016D43087}"/>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 name="Oval 1">
                <a:extLst>
                  <a:ext uri="{FF2B5EF4-FFF2-40B4-BE49-F238E27FC236}">
                    <a16:creationId xmlns:a16="http://schemas.microsoft.com/office/drawing/2014/main" id="{3599BC6F-E9CD-4ED2-ABDD-FC26EDEC0FB6}"/>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 name="Oval 1">
                <a:extLst>
                  <a:ext uri="{FF2B5EF4-FFF2-40B4-BE49-F238E27FC236}">
                    <a16:creationId xmlns:a16="http://schemas.microsoft.com/office/drawing/2014/main" id="{D06E15C3-87B7-4CFA-B0DB-6CAA5C245973}"/>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22" name="Oval 21">
              <a:extLst>
                <a:ext uri="{FF2B5EF4-FFF2-40B4-BE49-F238E27FC236}">
                  <a16:creationId xmlns:a16="http://schemas.microsoft.com/office/drawing/2014/main" id="{880EF0EF-239B-4F8A-BA05-B0D5DC843DF6}"/>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3"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
        <p:nvSpPr>
          <p:cNvPr id="46" name="Picture Placeholder 2"/>
          <p:cNvSpPr>
            <a:spLocks noGrp="1"/>
          </p:cNvSpPr>
          <p:nvPr>
            <p:ph type="pic" sz="quarter" idx="42"/>
          </p:nvPr>
        </p:nvSpPr>
        <p:spPr>
          <a:xfrm>
            <a:off x="787449" y="1602788"/>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95" name="Picture Placeholder 2"/>
          <p:cNvSpPr>
            <a:spLocks noGrp="1"/>
          </p:cNvSpPr>
          <p:nvPr>
            <p:ph type="pic" sz="quarter" idx="43"/>
          </p:nvPr>
        </p:nvSpPr>
        <p:spPr>
          <a:xfrm>
            <a:off x="4373637" y="3967971"/>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96" name="Picture Placeholder 2"/>
          <p:cNvSpPr>
            <a:spLocks noGrp="1"/>
          </p:cNvSpPr>
          <p:nvPr>
            <p:ph type="pic" sz="quarter" idx="44"/>
          </p:nvPr>
        </p:nvSpPr>
        <p:spPr>
          <a:xfrm>
            <a:off x="7958837" y="1738526"/>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060746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457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2" name="Picture Placeholder 21"/>
          <p:cNvSpPr>
            <a:spLocks noGrp="1"/>
          </p:cNvSpPr>
          <p:nvPr>
            <p:ph type="pic" idx="14"/>
          </p:nvPr>
        </p:nvSpPr>
        <p:spPr>
          <a:xfrm>
            <a:off x="4348632" y="1"/>
            <a:ext cx="5048829" cy="2524415"/>
          </a:xfrm>
          <a:custGeom>
            <a:avLst/>
            <a:gdLst>
              <a:gd name="connsiteX0" fmla="*/ 0 w 5048829"/>
              <a:gd name="connsiteY0" fmla="*/ 0 h 2524415"/>
              <a:gd name="connsiteX1" fmla="*/ 5048829 w 5048829"/>
              <a:gd name="connsiteY1" fmla="*/ 0 h 2524415"/>
              <a:gd name="connsiteX2" fmla="*/ 2524415 w 5048829"/>
              <a:gd name="connsiteY2" fmla="*/ 2524415 h 2524415"/>
            </a:gdLst>
            <a:ahLst/>
            <a:cxnLst>
              <a:cxn ang="0">
                <a:pos x="connsiteX0" y="connsiteY0"/>
              </a:cxn>
              <a:cxn ang="0">
                <a:pos x="connsiteX1" y="connsiteY1"/>
              </a:cxn>
              <a:cxn ang="0">
                <a:pos x="connsiteX2" y="connsiteY2"/>
              </a:cxn>
            </a:cxnLst>
            <a:rect l="l" t="t" r="r" b="b"/>
            <a:pathLst>
              <a:path w="5048829" h="2524415">
                <a:moveTo>
                  <a:pt x="0" y="0"/>
                </a:moveTo>
                <a:lnTo>
                  <a:pt x="5048829" y="0"/>
                </a:lnTo>
                <a:lnTo>
                  <a:pt x="2524415" y="2524415"/>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
        <p:nvSpPr>
          <p:cNvPr id="12" name="Picture Placeholder 11"/>
          <p:cNvSpPr>
            <a:spLocks noGrp="1"/>
          </p:cNvSpPr>
          <p:nvPr>
            <p:ph type="pic" idx="15"/>
          </p:nvPr>
        </p:nvSpPr>
        <p:spPr>
          <a:xfrm>
            <a:off x="6977011" y="76505"/>
            <a:ext cx="5103752" cy="5103752"/>
          </a:xfrm>
          <a:custGeom>
            <a:avLst/>
            <a:gdLst>
              <a:gd name="connsiteX0" fmla="*/ 2551876 w 5103752"/>
              <a:gd name="connsiteY0" fmla="*/ 0 h 5103752"/>
              <a:gd name="connsiteX1" fmla="*/ 5103752 w 5103752"/>
              <a:gd name="connsiteY1" fmla="*/ 2551876 h 5103752"/>
              <a:gd name="connsiteX2" fmla="*/ 2551876 w 5103752"/>
              <a:gd name="connsiteY2" fmla="*/ 5103752 h 5103752"/>
              <a:gd name="connsiteX3" fmla="*/ 0 w 5103752"/>
              <a:gd name="connsiteY3" fmla="*/ 2551876 h 5103752"/>
            </a:gdLst>
            <a:ahLst/>
            <a:cxnLst>
              <a:cxn ang="0">
                <a:pos x="connsiteX0" y="connsiteY0"/>
              </a:cxn>
              <a:cxn ang="0">
                <a:pos x="connsiteX1" y="connsiteY1"/>
              </a:cxn>
              <a:cxn ang="0">
                <a:pos x="connsiteX2" y="connsiteY2"/>
              </a:cxn>
              <a:cxn ang="0">
                <a:pos x="connsiteX3" y="connsiteY3"/>
              </a:cxn>
            </a:cxnLst>
            <a:rect l="l" t="t" r="r" b="b"/>
            <a:pathLst>
              <a:path w="5103752" h="5103752">
                <a:moveTo>
                  <a:pt x="2551876" y="0"/>
                </a:moveTo>
                <a:lnTo>
                  <a:pt x="5103752" y="2551876"/>
                </a:lnTo>
                <a:lnTo>
                  <a:pt x="2551876" y="51037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
        <p:nvSpPr>
          <p:cNvPr id="24" name="Picture Placeholder 23"/>
          <p:cNvSpPr>
            <a:spLocks noGrp="1"/>
          </p:cNvSpPr>
          <p:nvPr>
            <p:ph type="pic" idx="16"/>
          </p:nvPr>
        </p:nvSpPr>
        <p:spPr>
          <a:xfrm>
            <a:off x="9669764" y="1"/>
            <a:ext cx="2522237" cy="2519691"/>
          </a:xfrm>
          <a:custGeom>
            <a:avLst/>
            <a:gdLst>
              <a:gd name="connsiteX0" fmla="*/ 0 w 2522237"/>
              <a:gd name="connsiteY0" fmla="*/ 0 h 2519691"/>
              <a:gd name="connsiteX1" fmla="*/ 2522237 w 2522237"/>
              <a:gd name="connsiteY1" fmla="*/ 0 h 2519691"/>
              <a:gd name="connsiteX2" fmla="*/ 2522237 w 2522237"/>
              <a:gd name="connsiteY2" fmla="*/ 2517145 h 2519691"/>
              <a:gd name="connsiteX3" fmla="*/ 2519691 w 2522237"/>
              <a:gd name="connsiteY3" fmla="*/ 2519691 h 2519691"/>
            </a:gdLst>
            <a:ahLst/>
            <a:cxnLst>
              <a:cxn ang="0">
                <a:pos x="connsiteX0" y="connsiteY0"/>
              </a:cxn>
              <a:cxn ang="0">
                <a:pos x="connsiteX1" y="connsiteY1"/>
              </a:cxn>
              <a:cxn ang="0">
                <a:pos x="connsiteX2" y="connsiteY2"/>
              </a:cxn>
              <a:cxn ang="0">
                <a:pos x="connsiteX3" y="connsiteY3"/>
              </a:cxn>
            </a:cxnLst>
            <a:rect l="l" t="t" r="r" b="b"/>
            <a:pathLst>
              <a:path w="2522237" h="2519691">
                <a:moveTo>
                  <a:pt x="0" y="0"/>
                </a:moveTo>
                <a:lnTo>
                  <a:pt x="2522237" y="0"/>
                </a:lnTo>
                <a:lnTo>
                  <a:pt x="2522237" y="2517145"/>
                </a:lnTo>
                <a:lnTo>
                  <a:pt x="2519691" y="251969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
        <p:nvSpPr>
          <p:cNvPr id="26" name="Picture Placeholder 25"/>
          <p:cNvSpPr>
            <a:spLocks noGrp="1"/>
          </p:cNvSpPr>
          <p:nvPr>
            <p:ph type="pic" idx="17"/>
          </p:nvPr>
        </p:nvSpPr>
        <p:spPr>
          <a:xfrm>
            <a:off x="9632854" y="2732348"/>
            <a:ext cx="2559146" cy="4125652"/>
          </a:xfrm>
          <a:custGeom>
            <a:avLst/>
            <a:gdLst>
              <a:gd name="connsiteX0" fmla="*/ 2551876 w 2559146"/>
              <a:gd name="connsiteY0" fmla="*/ 0 h 4125652"/>
              <a:gd name="connsiteX1" fmla="*/ 2559146 w 2559146"/>
              <a:gd name="connsiteY1" fmla="*/ 7270 h 4125652"/>
              <a:gd name="connsiteX2" fmla="*/ 2559146 w 2559146"/>
              <a:gd name="connsiteY2" fmla="*/ 4125652 h 4125652"/>
              <a:gd name="connsiteX3" fmla="*/ 1573776 w 2559146"/>
              <a:gd name="connsiteY3" fmla="*/ 4125652 h 4125652"/>
              <a:gd name="connsiteX4" fmla="*/ 0 w 2559146"/>
              <a:gd name="connsiteY4" fmla="*/ 2551876 h 412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146" h="4125652">
                <a:moveTo>
                  <a:pt x="2551876" y="0"/>
                </a:moveTo>
                <a:lnTo>
                  <a:pt x="2559146" y="7270"/>
                </a:lnTo>
                <a:lnTo>
                  <a:pt x="2559146" y="4125652"/>
                </a:lnTo>
                <a:lnTo>
                  <a:pt x="1573776" y="41256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4034944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595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4" name="Picture Placeholder 3"/>
          <p:cNvSpPr>
            <a:spLocks noGrp="1"/>
          </p:cNvSpPr>
          <p:nvPr>
            <p:ph type="pic" idx="15"/>
          </p:nvPr>
        </p:nvSpPr>
        <p:spPr>
          <a:xfrm>
            <a:off x="503163" y="228448"/>
            <a:ext cx="5405388" cy="6330394"/>
          </a:xfrm>
          <a:custGeom>
            <a:avLst/>
            <a:gdLst>
              <a:gd name="connsiteX0" fmla="*/ 2723318 w 5405388"/>
              <a:gd name="connsiteY0" fmla="*/ 4743198 h 6330394"/>
              <a:gd name="connsiteX1" fmla="*/ 3516916 w 5405388"/>
              <a:gd name="connsiteY1" fmla="*/ 5536796 h 6330394"/>
              <a:gd name="connsiteX2" fmla="*/ 2723318 w 5405388"/>
              <a:gd name="connsiteY2" fmla="*/ 6330394 h 6330394"/>
              <a:gd name="connsiteX3" fmla="*/ 1929719 w 5405388"/>
              <a:gd name="connsiteY3" fmla="*/ 5536796 h 6330394"/>
              <a:gd name="connsiteX4" fmla="*/ 3664761 w 5405388"/>
              <a:gd name="connsiteY4" fmla="*/ 1907698 h 6330394"/>
              <a:gd name="connsiteX5" fmla="*/ 5405388 w 5405388"/>
              <a:gd name="connsiteY5" fmla="*/ 3648324 h 6330394"/>
              <a:gd name="connsiteX6" fmla="*/ 3667553 w 5405388"/>
              <a:gd name="connsiteY6" fmla="*/ 5386159 h 6330394"/>
              <a:gd name="connsiteX7" fmla="*/ 1926927 w 5405388"/>
              <a:gd name="connsiteY7" fmla="*/ 3645532 h 6330394"/>
              <a:gd name="connsiteX8" fmla="*/ 1757062 w 5405388"/>
              <a:gd name="connsiteY8" fmla="*/ 1888470 h 6330394"/>
              <a:gd name="connsiteX9" fmla="*/ 2550661 w 5405388"/>
              <a:gd name="connsiteY9" fmla="*/ 2682068 h 6330394"/>
              <a:gd name="connsiteX10" fmla="*/ 1757062 w 5405388"/>
              <a:gd name="connsiteY10" fmla="*/ 3475667 h 6330394"/>
              <a:gd name="connsiteX11" fmla="*/ 963464 w 5405388"/>
              <a:gd name="connsiteY11" fmla="*/ 2682068 h 6330394"/>
              <a:gd name="connsiteX12" fmla="*/ 2701297 w 5405388"/>
              <a:gd name="connsiteY12" fmla="*/ 944235 h 6330394"/>
              <a:gd name="connsiteX13" fmla="*/ 3494895 w 5405388"/>
              <a:gd name="connsiteY13" fmla="*/ 1737833 h 6330394"/>
              <a:gd name="connsiteX14" fmla="*/ 2701297 w 5405388"/>
              <a:gd name="connsiteY14" fmla="*/ 2531432 h 6330394"/>
              <a:gd name="connsiteX15" fmla="*/ 1907698 w 5405388"/>
              <a:gd name="connsiteY15" fmla="*/ 1737833 h 6330394"/>
              <a:gd name="connsiteX16" fmla="*/ 793599 w 5405388"/>
              <a:gd name="connsiteY16" fmla="*/ 925007 h 6330394"/>
              <a:gd name="connsiteX17" fmla="*/ 1587198 w 5405388"/>
              <a:gd name="connsiteY17" fmla="*/ 1718606 h 6330394"/>
              <a:gd name="connsiteX18" fmla="*/ 793599 w 5405388"/>
              <a:gd name="connsiteY18" fmla="*/ 2512204 h 6330394"/>
              <a:gd name="connsiteX19" fmla="*/ 0 w 5405388"/>
              <a:gd name="connsiteY19" fmla="*/ 1718606 h 6330394"/>
              <a:gd name="connsiteX20" fmla="*/ 3645532 w 5405388"/>
              <a:gd name="connsiteY20" fmla="*/ 0 h 6330394"/>
              <a:gd name="connsiteX21" fmla="*/ 4439130 w 5405388"/>
              <a:gd name="connsiteY21" fmla="*/ 793598 h 6330394"/>
              <a:gd name="connsiteX22" fmla="*/ 3645532 w 5405388"/>
              <a:gd name="connsiteY22" fmla="*/ 1587197 h 6330394"/>
              <a:gd name="connsiteX23" fmla="*/ 2851933 w 5405388"/>
              <a:gd name="connsiteY23" fmla="*/ 793598 h 633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5388" h="6330394">
                <a:moveTo>
                  <a:pt x="2723318" y="4743198"/>
                </a:moveTo>
                <a:lnTo>
                  <a:pt x="3516916" y="5536796"/>
                </a:lnTo>
                <a:lnTo>
                  <a:pt x="2723318" y="6330394"/>
                </a:lnTo>
                <a:lnTo>
                  <a:pt x="1929719" y="5536796"/>
                </a:lnTo>
                <a:close/>
                <a:moveTo>
                  <a:pt x="3664761" y="1907698"/>
                </a:moveTo>
                <a:lnTo>
                  <a:pt x="5405388" y="3648324"/>
                </a:lnTo>
                <a:lnTo>
                  <a:pt x="3667553" y="5386159"/>
                </a:lnTo>
                <a:lnTo>
                  <a:pt x="1926927" y="3645532"/>
                </a:lnTo>
                <a:close/>
                <a:moveTo>
                  <a:pt x="1757062" y="1888470"/>
                </a:moveTo>
                <a:lnTo>
                  <a:pt x="2550661" y="2682068"/>
                </a:lnTo>
                <a:lnTo>
                  <a:pt x="1757062" y="3475667"/>
                </a:lnTo>
                <a:lnTo>
                  <a:pt x="963464" y="2682068"/>
                </a:lnTo>
                <a:close/>
                <a:moveTo>
                  <a:pt x="2701297" y="944235"/>
                </a:moveTo>
                <a:lnTo>
                  <a:pt x="3494895" y="1737833"/>
                </a:lnTo>
                <a:lnTo>
                  <a:pt x="2701297" y="2531432"/>
                </a:lnTo>
                <a:lnTo>
                  <a:pt x="1907698" y="1737833"/>
                </a:lnTo>
                <a:close/>
                <a:moveTo>
                  <a:pt x="793599" y="925007"/>
                </a:moveTo>
                <a:lnTo>
                  <a:pt x="1587198" y="1718606"/>
                </a:lnTo>
                <a:lnTo>
                  <a:pt x="793599" y="2512204"/>
                </a:lnTo>
                <a:lnTo>
                  <a:pt x="0" y="1718606"/>
                </a:lnTo>
                <a:close/>
                <a:moveTo>
                  <a:pt x="3645532" y="0"/>
                </a:moveTo>
                <a:lnTo>
                  <a:pt x="4439130" y="793598"/>
                </a:lnTo>
                <a:lnTo>
                  <a:pt x="3645532" y="1587197"/>
                </a:lnTo>
                <a:lnTo>
                  <a:pt x="2851933" y="793598"/>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872708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627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MAGE AND CONTENTS LAYOUT_02">
    <p:spTree>
      <p:nvGrpSpPr>
        <p:cNvPr id="1" name=""/>
        <p:cNvGrpSpPr/>
        <p:nvPr/>
      </p:nvGrpSpPr>
      <p:grpSpPr>
        <a:xfrm>
          <a:off x="0" y="0"/>
          <a:ext cx="0" cy="0"/>
          <a:chOff x="0" y="0"/>
          <a:chExt cx="0" cy="0"/>
        </a:xfrm>
      </p:grpSpPr>
      <p:grpSp>
        <p:nvGrpSpPr>
          <p:cNvPr id="5" name="Group 1">
            <a:extLst>
              <a:ext uri="{FF2B5EF4-FFF2-40B4-BE49-F238E27FC236}">
                <a16:creationId xmlns:a16="http://schemas.microsoft.com/office/drawing/2014/main" id="{B0387DC0-DAE9-4DCC-940E-07160F92279F}"/>
              </a:ext>
            </a:extLst>
          </p:cNvPr>
          <p:cNvGrpSpPr>
            <a:grpSpLocks/>
          </p:cNvGrpSpPr>
          <p:nvPr userDrawn="1"/>
        </p:nvGrpSpPr>
        <p:grpSpPr bwMode="auto">
          <a:xfrm>
            <a:off x="658813" y="1773238"/>
            <a:ext cx="2436812" cy="4432300"/>
            <a:chOff x="4871870" y="1763729"/>
            <a:chExt cx="2448272" cy="4303935"/>
          </a:xfrm>
        </p:grpSpPr>
        <p:grpSp>
          <p:nvGrpSpPr>
            <p:cNvPr id="6" name="Group 3">
              <a:extLst>
                <a:ext uri="{FF2B5EF4-FFF2-40B4-BE49-F238E27FC236}">
                  <a16:creationId xmlns:a16="http://schemas.microsoft.com/office/drawing/2014/main" id="{E3D1C6FC-AE9C-4CC6-BC0C-6A9E7C116190}"/>
                </a:ext>
              </a:extLst>
            </p:cNvPr>
            <p:cNvGrpSpPr>
              <a:grpSpLocks/>
            </p:cNvGrpSpPr>
            <p:nvPr/>
          </p:nvGrpSpPr>
          <p:grpSpPr bwMode="auto">
            <a:xfrm>
              <a:off x="4871870" y="1763729"/>
              <a:ext cx="2448272" cy="4303935"/>
              <a:chOff x="445712" y="1449040"/>
              <a:chExt cx="2113018" cy="3924176"/>
            </a:xfrm>
          </p:grpSpPr>
          <p:sp>
            <p:nvSpPr>
              <p:cNvPr id="8" name="Rounded Rectangle 4">
                <a:extLst>
                  <a:ext uri="{FF2B5EF4-FFF2-40B4-BE49-F238E27FC236}">
                    <a16:creationId xmlns:a16="http://schemas.microsoft.com/office/drawing/2014/main" id="{54E3AEEE-4DE3-4825-98C5-952EC556286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dirty="0"/>
              </a:p>
            </p:txBody>
          </p:sp>
          <p:sp>
            <p:nvSpPr>
              <p:cNvPr id="9" name="Rectangle 8">
                <a:extLst>
                  <a:ext uri="{FF2B5EF4-FFF2-40B4-BE49-F238E27FC236}">
                    <a16:creationId xmlns:a16="http://schemas.microsoft.com/office/drawing/2014/main" id="{65545075-0DF6-4ACD-B08D-A69A4EE86CE4}"/>
                  </a:ext>
                </a:extLst>
              </p:cNvPr>
              <p:cNvSpPr/>
              <p:nvPr userDrawn="1"/>
            </p:nvSpPr>
            <p:spPr>
              <a:xfrm>
                <a:off x="1380395" y="1650027"/>
                <a:ext cx="216120" cy="35138"/>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grpSp>
            <p:nvGrpSpPr>
              <p:cNvPr id="10" name="Group 6">
                <a:extLst>
                  <a:ext uri="{FF2B5EF4-FFF2-40B4-BE49-F238E27FC236}">
                    <a16:creationId xmlns:a16="http://schemas.microsoft.com/office/drawing/2014/main" id="{256A54FE-1110-497D-8AAB-EFE4A68527DE}"/>
                  </a:ext>
                </a:extLst>
              </p:cNvPr>
              <p:cNvGrpSpPr>
                <a:grpSpLocks/>
              </p:cNvGrpSpPr>
              <p:nvPr userDrawn="1"/>
            </p:nvGrpSpPr>
            <p:grpSpPr bwMode="auto">
              <a:xfrm>
                <a:off x="1407705" y="5045834"/>
                <a:ext cx="211967" cy="211967"/>
                <a:chOff x="1549420" y="5712364"/>
                <a:chExt cx="312583" cy="312583"/>
              </a:xfrm>
            </p:grpSpPr>
            <p:sp>
              <p:nvSpPr>
                <p:cNvPr id="12" name="Oval 11">
                  <a:extLst>
                    <a:ext uri="{FF2B5EF4-FFF2-40B4-BE49-F238E27FC236}">
                      <a16:creationId xmlns:a16="http://schemas.microsoft.com/office/drawing/2014/main" id="{C23EFA1B-B76B-4E26-9E0B-0C3533AF367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13" name="Rounded Rectangle 8">
                  <a:extLst>
                    <a:ext uri="{FF2B5EF4-FFF2-40B4-BE49-F238E27FC236}">
                      <a16:creationId xmlns:a16="http://schemas.microsoft.com/office/drawing/2014/main" id="{F91C6857-A042-4F5B-BEB4-2DEDB594C6F0}"/>
                    </a:ext>
                  </a:extLst>
                </p:cNvPr>
                <p:cNvSpPr/>
                <p:nvPr userDrawn="1"/>
              </p:nvSpPr>
              <p:spPr>
                <a:xfrm>
                  <a:off x="1635005" y="5797194"/>
                  <a:ext cx="142099" cy="143013"/>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grpSp>
        </p:grpSp>
        <p:sp>
          <p:nvSpPr>
            <p:cNvPr id="7" name="Picture Placeholder 2">
              <a:extLst>
                <a:ext uri="{FF2B5EF4-FFF2-40B4-BE49-F238E27FC236}">
                  <a16:creationId xmlns:a16="http://schemas.microsoft.com/office/drawing/2014/main" id="{7627AB46-BCBE-48BA-B446-08E4F0ACBAB0}"/>
                </a:ext>
              </a:extLst>
            </p:cNvPr>
            <p:cNvSpPr txBox="1">
              <a:spLocks/>
            </p:cNvSpPr>
            <p:nvPr/>
          </p:nvSpPr>
          <p:spPr>
            <a:xfrm>
              <a:off x="5052101" y="2223103"/>
              <a:ext cx="2087811" cy="3385187"/>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fontAlgn="auto">
                <a:spcAft>
                  <a:spcPts val="0"/>
                </a:spcAft>
                <a:defRPr/>
              </a:pPr>
              <a:r>
                <a:rPr lang="en-US" altLang="ko-KR"/>
                <a:t>Your Picture Here</a:t>
              </a:r>
              <a:endParaRPr lang="ko-KR" altLang="en-US" dirty="0"/>
            </a:p>
          </p:txBody>
        </p:sp>
      </p:grpSp>
      <p:sp>
        <p:nvSpPr>
          <p:cNvPr id="4" name="그림 개체 틀 2"/>
          <p:cNvSpPr>
            <a:spLocks noGrp="1"/>
          </p:cNvSpPr>
          <p:nvPr>
            <p:ph type="pic" sz="quarter" idx="10"/>
          </p:nvPr>
        </p:nvSpPr>
        <p:spPr>
          <a:xfrm>
            <a:off x="5953328" y="1"/>
            <a:ext cx="6243450"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11" name="그림 개체 틀 2"/>
          <p:cNvSpPr>
            <a:spLocks noGrp="1"/>
          </p:cNvSpPr>
          <p:nvPr>
            <p:ph type="pic" sz="quarter" idx="14"/>
          </p:nvPr>
        </p:nvSpPr>
        <p:spPr>
          <a:xfrm>
            <a:off x="807780" y="2142999"/>
            <a:ext cx="2144970" cy="362818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000761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511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p:nvPr>
        </p:nvSpPr>
        <p:spPr>
          <a:xfrm>
            <a:off x="3439889" y="1"/>
            <a:ext cx="2520000" cy="47251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6" name="Picture Placeholder 2"/>
          <p:cNvSpPr>
            <a:spLocks noGrp="1"/>
          </p:cNvSpPr>
          <p:nvPr>
            <p:ph type="pic" idx="19"/>
          </p:nvPr>
        </p:nvSpPr>
        <p:spPr>
          <a:xfrm>
            <a:off x="6235774" y="692696"/>
            <a:ext cx="2520000" cy="616530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303735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EC6EB1-8D1E-4659-A5DA-EAF63B847854}"/>
              </a:ext>
            </a:extLst>
          </p:cNvPr>
          <p:cNvSpPr/>
          <p:nvPr userDrawn="1"/>
        </p:nvSpPr>
        <p:spPr>
          <a:xfrm>
            <a:off x="9807575" y="0"/>
            <a:ext cx="23844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4" name="Freeform: Shape 2">
            <a:extLst>
              <a:ext uri="{FF2B5EF4-FFF2-40B4-BE49-F238E27FC236}">
                <a16:creationId xmlns:a16="http://schemas.microsoft.com/office/drawing/2014/main" id="{5DC6A37A-385C-4C75-9229-0DCEB67BE5B6}"/>
              </a:ext>
            </a:extLst>
          </p:cNvPr>
          <p:cNvSpPr>
            <a:spLocks/>
          </p:cNvSpPr>
          <p:nvPr/>
        </p:nvSpPr>
        <p:spPr bwMode="auto">
          <a:xfrm>
            <a:off x="7953375" y="1576388"/>
            <a:ext cx="3686175" cy="4467225"/>
          </a:xfrm>
          <a:custGeom>
            <a:avLst/>
            <a:gdLst>
              <a:gd name="T0" fmla="*/ 2730818 w 3686283"/>
              <a:gd name="T1" fmla="*/ 275163 h 4466486"/>
              <a:gd name="T2" fmla="*/ 1847850 w 3686283"/>
              <a:gd name="T3" fmla="*/ 10 h 4466486"/>
              <a:gd name="T4" fmla="*/ 2286000 w 3686283"/>
              <a:gd name="T5" fmla="*/ 58946 h 4466486"/>
              <a:gd name="T6" fmla="*/ 2574608 w 3686283"/>
              <a:gd name="T7" fmla="*/ 121811 h 4466486"/>
              <a:gd name="T8" fmla="*/ 2498408 w 3686283"/>
              <a:gd name="T9" fmla="*/ 34181 h 4466486"/>
              <a:gd name="T10" fmla="*/ 2828925 w 3686283"/>
              <a:gd name="T11" fmla="*/ 302786 h 4466486"/>
              <a:gd name="T12" fmla="*/ 3133725 w 3686283"/>
              <a:gd name="T13" fmla="*/ 293261 h 4466486"/>
              <a:gd name="T14" fmla="*/ 2973705 w 3686283"/>
              <a:gd name="T15" fmla="*/ 308501 h 4466486"/>
              <a:gd name="T16" fmla="*/ 2924175 w 3686283"/>
              <a:gd name="T17" fmla="*/ 396131 h 4466486"/>
              <a:gd name="T18" fmla="*/ 3132773 w 3686283"/>
              <a:gd name="T19" fmla="*/ 368508 h 4466486"/>
              <a:gd name="T20" fmla="*/ 3079433 w 3686283"/>
              <a:gd name="T21" fmla="*/ 414228 h 4466486"/>
              <a:gd name="T22" fmla="*/ 3083243 w 3686283"/>
              <a:gd name="T23" fmla="*/ 435183 h 4466486"/>
              <a:gd name="T24" fmla="*/ 3157538 w 3686283"/>
              <a:gd name="T25" fmla="*/ 476141 h 4466486"/>
              <a:gd name="T26" fmla="*/ 3308033 w 3686283"/>
              <a:gd name="T27" fmla="*/ 689501 h 4466486"/>
              <a:gd name="T28" fmla="*/ 3467100 w 3686283"/>
              <a:gd name="T29" fmla="*/ 1227663 h 4466486"/>
              <a:gd name="T30" fmla="*/ 3605213 w 3686283"/>
              <a:gd name="T31" fmla="*/ 1573421 h 4466486"/>
              <a:gd name="T32" fmla="*/ 3527108 w 3686283"/>
              <a:gd name="T33" fmla="*/ 1921083 h 4466486"/>
              <a:gd name="T34" fmla="*/ 3622358 w 3686283"/>
              <a:gd name="T35" fmla="*/ 2024906 h 4466486"/>
              <a:gd name="T36" fmla="*/ 3673793 w 3686283"/>
              <a:gd name="T37" fmla="*/ 1944896 h 4466486"/>
              <a:gd name="T38" fmla="*/ 3585210 w 3686283"/>
              <a:gd name="T39" fmla="*/ 2164923 h 4466486"/>
              <a:gd name="T40" fmla="*/ 3452813 w 3686283"/>
              <a:gd name="T41" fmla="*/ 2408764 h 4466486"/>
              <a:gd name="T42" fmla="*/ 3183255 w 3686283"/>
              <a:gd name="T43" fmla="*/ 2671654 h 4466486"/>
              <a:gd name="T44" fmla="*/ 3066098 w 3686283"/>
              <a:gd name="T45" fmla="*/ 2880251 h 4466486"/>
              <a:gd name="T46" fmla="*/ 2946083 w 3686283"/>
              <a:gd name="T47" fmla="*/ 3070751 h 4466486"/>
              <a:gd name="T48" fmla="*/ 2875598 w 3686283"/>
              <a:gd name="T49" fmla="*/ 3078371 h 4466486"/>
              <a:gd name="T50" fmla="*/ 2829878 w 3686283"/>
              <a:gd name="T51" fmla="*/ 3063131 h 4466486"/>
              <a:gd name="T52" fmla="*/ 2812733 w 3686283"/>
              <a:gd name="T53" fmla="*/ 3049796 h 4466486"/>
              <a:gd name="T54" fmla="*/ 2338388 w 3686283"/>
              <a:gd name="T55" fmla="*/ 3264108 h 4466486"/>
              <a:gd name="T56" fmla="*/ 2216468 w 3686283"/>
              <a:gd name="T57" fmla="*/ 3450798 h 4466486"/>
              <a:gd name="T58" fmla="*/ 2577465 w 3686283"/>
              <a:gd name="T59" fmla="*/ 4291856 h 4466486"/>
              <a:gd name="T60" fmla="*/ 1666875 w 3686283"/>
              <a:gd name="T61" fmla="*/ 4464259 h 4466486"/>
              <a:gd name="T62" fmla="*/ 743903 w 3686283"/>
              <a:gd name="T63" fmla="*/ 4396631 h 4466486"/>
              <a:gd name="T64" fmla="*/ 808673 w 3686283"/>
              <a:gd name="T65" fmla="*/ 3804176 h 4466486"/>
              <a:gd name="T66" fmla="*/ 602933 w 3686283"/>
              <a:gd name="T67" fmla="*/ 3306018 h 4466486"/>
              <a:gd name="T68" fmla="*/ 180023 w 3686283"/>
              <a:gd name="T69" fmla="*/ 3141236 h 4466486"/>
              <a:gd name="T70" fmla="*/ 70485 w 3686283"/>
              <a:gd name="T71" fmla="*/ 2664033 h 4466486"/>
              <a:gd name="T72" fmla="*/ 87630 w 3686283"/>
              <a:gd name="T73" fmla="*/ 2477343 h 4466486"/>
              <a:gd name="T74" fmla="*/ 82868 w 3686283"/>
              <a:gd name="T75" fmla="*/ 2251601 h 4466486"/>
              <a:gd name="T76" fmla="*/ 0 w 3686283"/>
              <a:gd name="T77" fmla="*/ 2055386 h 4466486"/>
              <a:gd name="T78" fmla="*/ 120968 w 3686283"/>
              <a:gd name="T79" fmla="*/ 1869648 h 4466486"/>
              <a:gd name="T80" fmla="*/ 277178 w 3686283"/>
              <a:gd name="T81" fmla="*/ 1493411 h 4466486"/>
              <a:gd name="T82" fmla="*/ 330756 w 3686283"/>
              <a:gd name="T83" fmla="*/ 1017756 h 4466486"/>
              <a:gd name="T84" fmla="*/ 355181 w 3686283"/>
              <a:gd name="T85" fmla="*/ 982080 h 4466486"/>
              <a:gd name="T86" fmla="*/ 549028 w 3686283"/>
              <a:gd name="T87" fmla="*/ 689811 h 4466486"/>
              <a:gd name="T88" fmla="*/ 523161 w 3686283"/>
              <a:gd name="T89" fmla="*/ 631024 h 4466486"/>
              <a:gd name="T90" fmla="*/ 759407 w 3686283"/>
              <a:gd name="T91" fmla="*/ 506808 h 4466486"/>
              <a:gd name="T92" fmla="*/ 806340 w 3686283"/>
              <a:gd name="T93" fmla="*/ 496250 h 4466486"/>
              <a:gd name="T94" fmla="*/ 1168668 w 3686283"/>
              <a:gd name="T95" fmla="*/ 200822 h 4466486"/>
              <a:gd name="T96" fmla="*/ 1123627 w 3686283"/>
              <a:gd name="T97" fmla="*/ 44121 h 4466486"/>
              <a:gd name="T98" fmla="*/ 1165860 w 3686283"/>
              <a:gd name="T99" fmla="*/ 26561 h 4466486"/>
              <a:gd name="T100" fmla="*/ 1301115 w 3686283"/>
              <a:gd name="T101" fmla="*/ 5606 h 4466486"/>
              <a:gd name="T102" fmla="*/ 1403033 w 3686283"/>
              <a:gd name="T103" fmla="*/ 17036 h 4466486"/>
              <a:gd name="T104" fmla="*/ 1378268 w 3686283"/>
              <a:gd name="T105" fmla="*/ 42753 h 4466486"/>
              <a:gd name="T106" fmla="*/ 1682115 w 3686283"/>
              <a:gd name="T107" fmla="*/ 29418 h 4466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nvGrpSpPr>
          <p:cNvPr id="5" name="Group 4">
            <a:extLst>
              <a:ext uri="{FF2B5EF4-FFF2-40B4-BE49-F238E27FC236}">
                <a16:creationId xmlns:a16="http://schemas.microsoft.com/office/drawing/2014/main" id="{F7C06976-B34B-4CF1-927B-005E36AF5EBA}"/>
              </a:ext>
            </a:extLst>
          </p:cNvPr>
          <p:cNvGrpSpPr/>
          <p:nvPr userDrawn="1"/>
        </p:nvGrpSpPr>
        <p:grpSpPr>
          <a:xfrm flipH="1">
            <a:off x="7552919" y="1082951"/>
            <a:ext cx="1359101" cy="1355808"/>
            <a:chOff x="2659596" y="1543234"/>
            <a:chExt cx="1135890" cy="1133138"/>
          </a:xfrm>
          <a:solidFill>
            <a:schemeClr val="accent2">
              <a:alpha val="40000"/>
            </a:schemeClr>
          </a:solidFill>
        </p:grpSpPr>
        <p:sp>
          <p:nvSpPr>
            <p:cNvPr id="6" name="Oval 6">
              <a:extLst>
                <a:ext uri="{FF2B5EF4-FFF2-40B4-BE49-F238E27FC236}">
                  <a16:creationId xmlns:a16="http://schemas.microsoft.com/office/drawing/2014/main" id="{169E4BFC-8609-4253-8FE4-1D5D604DF9FA}"/>
                </a:ext>
              </a:extLst>
            </p:cNvPr>
            <p:cNvSpPr/>
            <p:nvPr/>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7" name="Oval 7">
              <a:extLst>
                <a:ext uri="{FF2B5EF4-FFF2-40B4-BE49-F238E27FC236}">
                  <a16:creationId xmlns:a16="http://schemas.microsoft.com/office/drawing/2014/main" id="{CF480AAF-C77A-4FA6-965A-79F5B24B77DC}"/>
                </a:ext>
              </a:extLst>
            </p:cNvPr>
            <p:cNvSpPr/>
            <p:nvPr/>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 name="Oval 8">
              <a:extLst>
                <a:ext uri="{FF2B5EF4-FFF2-40B4-BE49-F238E27FC236}">
                  <a16:creationId xmlns:a16="http://schemas.microsoft.com/office/drawing/2014/main" id="{984D9AE4-F675-43ED-BE1E-817998754546}"/>
                </a:ext>
              </a:extLst>
            </p:cNvPr>
            <p:cNvSpPr/>
            <p:nvPr/>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9" name="Oval 10">
              <a:extLst>
                <a:ext uri="{FF2B5EF4-FFF2-40B4-BE49-F238E27FC236}">
                  <a16:creationId xmlns:a16="http://schemas.microsoft.com/office/drawing/2014/main" id="{5D7B562D-CB17-4327-94D4-C237AC513EA2}"/>
                </a:ext>
              </a:extLst>
            </p:cNvPr>
            <p:cNvSpPr/>
            <p:nvPr/>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 name="Oval 11">
              <a:extLst>
                <a:ext uri="{FF2B5EF4-FFF2-40B4-BE49-F238E27FC236}">
                  <a16:creationId xmlns:a16="http://schemas.microsoft.com/office/drawing/2014/main" id="{FDAAE347-DB61-4050-A8AE-108CC45DC510}"/>
                </a:ext>
              </a:extLst>
            </p:cNvPr>
            <p:cNvSpPr/>
            <p:nvPr/>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1" name="Oval 12">
              <a:extLst>
                <a:ext uri="{FF2B5EF4-FFF2-40B4-BE49-F238E27FC236}">
                  <a16:creationId xmlns:a16="http://schemas.microsoft.com/office/drawing/2014/main" id="{97C65B0A-5643-480B-A198-D61D555CB379}"/>
                </a:ext>
              </a:extLst>
            </p:cNvPr>
            <p:cNvSpPr/>
            <p:nvPr/>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2" name="Oval 13">
              <a:extLst>
                <a:ext uri="{FF2B5EF4-FFF2-40B4-BE49-F238E27FC236}">
                  <a16:creationId xmlns:a16="http://schemas.microsoft.com/office/drawing/2014/main" id="{35B17B4D-FA64-47F5-A707-EC8D1EB3B6D3}"/>
                </a:ext>
              </a:extLst>
            </p:cNvPr>
            <p:cNvSpPr/>
            <p:nvPr/>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3" name="Oval 14">
              <a:extLst>
                <a:ext uri="{FF2B5EF4-FFF2-40B4-BE49-F238E27FC236}">
                  <a16:creationId xmlns:a16="http://schemas.microsoft.com/office/drawing/2014/main" id="{3E0C0486-6493-4EBC-B2F7-4D79269C87C9}"/>
                </a:ext>
              </a:extLst>
            </p:cNvPr>
            <p:cNvSpPr/>
            <p:nvPr/>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4" name="Oval 15">
              <a:extLst>
                <a:ext uri="{FF2B5EF4-FFF2-40B4-BE49-F238E27FC236}">
                  <a16:creationId xmlns:a16="http://schemas.microsoft.com/office/drawing/2014/main" id="{19AE0556-A741-4FD6-8ED1-ED22CC4A985F}"/>
                </a:ext>
              </a:extLst>
            </p:cNvPr>
            <p:cNvSpPr/>
            <p:nvPr/>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5" name="Oval 16">
              <a:extLst>
                <a:ext uri="{FF2B5EF4-FFF2-40B4-BE49-F238E27FC236}">
                  <a16:creationId xmlns:a16="http://schemas.microsoft.com/office/drawing/2014/main" id="{6A0EFD2F-63F3-4940-B1D5-38A8D514AFD1}"/>
                </a:ext>
              </a:extLst>
            </p:cNvPr>
            <p:cNvSpPr/>
            <p:nvPr/>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sp>
        <p:nvSpPr>
          <p:cNvPr id="16" name="Rectangle 15">
            <a:extLst>
              <a:ext uri="{FF2B5EF4-FFF2-40B4-BE49-F238E27FC236}">
                <a16:creationId xmlns:a16="http://schemas.microsoft.com/office/drawing/2014/main" id="{F67A8620-FF4D-4627-B646-D40ED81F6F39}"/>
              </a:ext>
            </a:extLst>
          </p:cNvPr>
          <p:cNvSpPr/>
          <p:nvPr userDrawn="1"/>
        </p:nvSpPr>
        <p:spPr>
          <a:xfrm>
            <a:off x="0" y="0"/>
            <a:ext cx="124301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cxnSp>
        <p:nvCxnSpPr>
          <p:cNvPr id="17" name="Straight Connector 16">
            <a:extLst>
              <a:ext uri="{FF2B5EF4-FFF2-40B4-BE49-F238E27FC236}">
                <a16:creationId xmlns:a16="http://schemas.microsoft.com/office/drawing/2014/main" id="{D0BCD8EA-3607-4DBB-90BB-20BB5B732D40}"/>
              </a:ext>
            </a:extLst>
          </p:cNvPr>
          <p:cNvCxnSpPr/>
          <p:nvPr userDrawn="1"/>
        </p:nvCxnSpPr>
        <p:spPr>
          <a:xfrm>
            <a:off x="1308100"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18" name="Trapezoid 24">
            <a:extLst>
              <a:ext uri="{FF2B5EF4-FFF2-40B4-BE49-F238E27FC236}">
                <a16:creationId xmlns:a16="http://schemas.microsoft.com/office/drawing/2014/main" id="{778CE81D-588B-4EF4-9D7C-F5633963797F}"/>
              </a:ext>
            </a:extLst>
          </p:cNvPr>
          <p:cNvSpPr>
            <a:spLocks noChangeAspect="1"/>
          </p:cNvSpPr>
          <p:nvPr userDrawn="1"/>
        </p:nvSpPr>
        <p:spPr>
          <a:xfrm rot="8369018">
            <a:off x="8701088" y="2511425"/>
            <a:ext cx="652462" cy="65722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 name="Oval 21">
            <a:extLst>
              <a:ext uri="{FF2B5EF4-FFF2-40B4-BE49-F238E27FC236}">
                <a16:creationId xmlns:a16="http://schemas.microsoft.com/office/drawing/2014/main" id="{9B035C7F-A29C-4A56-8A13-1374EECDADFF}"/>
              </a:ext>
            </a:extLst>
          </p:cNvPr>
          <p:cNvSpPr>
            <a:spLocks noChangeAspect="1"/>
          </p:cNvSpPr>
          <p:nvPr userDrawn="1"/>
        </p:nvSpPr>
        <p:spPr>
          <a:xfrm>
            <a:off x="9709150" y="2900363"/>
            <a:ext cx="674688" cy="592137"/>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 name="Rectangle 5">
            <a:extLst>
              <a:ext uri="{FF2B5EF4-FFF2-40B4-BE49-F238E27FC236}">
                <a16:creationId xmlns:a16="http://schemas.microsoft.com/office/drawing/2014/main" id="{6DD65930-AB72-4BB9-BDBA-F5FA7990B620}"/>
              </a:ext>
            </a:extLst>
          </p:cNvPr>
          <p:cNvSpPr>
            <a:spLocks noChangeAspect="1"/>
          </p:cNvSpPr>
          <p:nvPr userDrawn="1"/>
        </p:nvSpPr>
        <p:spPr>
          <a:xfrm>
            <a:off x="10352088" y="2300288"/>
            <a:ext cx="488950" cy="488950"/>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schemeClr val="tx1"/>
              </a:solidFill>
            </a:endParaRPr>
          </a:p>
        </p:txBody>
      </p:sp>
      <p:sp>
        <p:nvSpPr>
          <p:cNvPr id="21" name="Freeform: Shape 20">
            <a:extLst>
              <a:ext uri="{FF2B5EF4-FFF2-40B4-BE49-F238E27FC236}">
                <a16:creationId xmlns:a16="http://schemas.microsoft.com/office/drawing/2014/main" id="{5D6B4B12-A615-455F-A61C-43F206A1B96E}"/>
              </a:ext>
            </a:extLst>
          </p:cNvPr>
          <p:cNvSpPr/>
          <p:nvPr userDrawn="1"/>
        </p:nvSpPr>
        <p:spPr>
          <a:xfrm rot="5400000">
            <a:off x="10385425" y="3603625"/>
            <a:ext cx="455613" cy="455613"/>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 name="Frame 1">
            <a:extLst>
              <a:ext uri="{FF2B5EF4-FFF2-40B4-BE49-F238E27FC236}">
                <a16:creationId xmlns:a16="http://schemas.microsoft.com/office/drawing/2014/main" id="{F5BE7A6C-1516-43BF-96CF-F47D4A63A98C}"/>
              </a:ext>
            </a:extLst>
          </p:cNvPr>
          <p:cNvSpPr/>
          <p:nvPr userDrawn="1"/>
        </p:nvSpPr>
        <p:spPr>
          <a:xfrm>
            <a:off x="9493250" y="1879600"/>
            <a:ext cx="474663" cy="639763"/>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dirty="0">
              <a:solidFill>
                <a:schemeClr val="tx1"/>
              </a:solidFill>
            </a:endParaRPr>
          </a:p>
        </p:txBody>
      </p:sp>
      <p:sp>
        <p:nvSpPr>
          <p:cNvPr id="22" name="Text Placeholder 9"/>
          <p:cNvSpPr>
            <a:spLocks noGrp="1"/>
          </p:cNvSpPr>
          <p:nvPr>
            <p:ph type="body" sz="quarter" idx="15"/>
          </p:nvPr>
        </p:nvSpPr>
        <p:spPr>
          <a:xfrm>
            <a:off x="2005084" y="339509"/>
            <a:ext cx="688145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11281378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428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98BEB4D-34E5-46C0-9F02-4B29437967A3}"/>
              </a:ext>
            </a:extLst>
          </p:cNvPr>
          <p:cNvSpPr/>
          <p:nvPr userDrawn="1"/>
        </p:nvSpPr>
        <p:spPr>
          <a:xfrm>
            <a:off x="-155643" y="5822933"/>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nvGrpSpPr>
          <p:cNvPr id="5" name="Group 2">
            <a:extLst>
              <a:ext uri="{FF2B5EF4-FFF2-40B4-BE49-F238E27FC236}">
                <a16:creationId xmlns:a16="http://schemas.microsoft.com/office/drawing/2014/main" id="{2F610F1E-FAB9-4BFF-82EA-6AC3FDEC62C9}"/>
              </a:ext>
            </a:extLst>
          </p:cNvPr>
          <p:cNvGrpSpPr>
            <a:grpSpLocks/>
          </p:cNvGrpSpPr>
          <p:nvPr userDrawn="1"/>
        </p:nvGrpSpPr>
        <p:grpSpPr bwMode="auto">
          <a:xfrm>
            <a:off x="738188" y="2967038"/>
            <a:ext cx="5597525" cy="3074987"/>
            <a:chOff x="-548507" y="477868"/>
            <a:chExt cx="11570449" cy="6357177"/>
          </a:xfrm>
        </p:grpSpPr>
        <p:sp>
          <p:nvSpPr>
            <p:cNvPr id="6" name="Freeform: Shape 3">
              <a:extLst>
                <a:ext uri="{FF2B5EF4-FFF2-40B4-BE49-F238E27FC236}">
                  <a16:creationId xmlns:a16="http://schemas.microsoft.com/office/drawing/2014/main" id="{06C5ACFF-4507-469B-B421-B086739FF96A}"/>
                </a:ext>
              </a:extLst>
            </p:cNvPr>
            <p:cNvSpPr>
              <a:spLocks/>
            </p:cNvSpPr>
            <p:nvPr/>
          </p:nvSpPr>
          <p:spPr bwMode="auto">
            <a:xfrm>
              <a:off x="-482765" y="6440599"/>
              <a:ext cx="11438966" cy="394446"/>
            </a:xfrm>
            <a:custGeom>
              <a:avLst/>
              <a:gdLst>
                <a:gd name="T0" fmla="*/ 76478414 w 1657350"/>
                <a:gd name="T1" fmla="*/ 2609017 h 57150"/>
                <a:gd name="T2" fmla="*/ 78701736 w 1657350"/>
                <a:gd name="T3" fmla="*/ 1066302 h 57150"/>
                <a:gd name="T4" fmla="*/ 78701736 w 1657350"/>
                <a:gd name="T5" fmla="*/ 1066302 h 57150"/>
                <a:gd name="T6" fmla="*/ 77975746 w 1657350"/>
                <a:gd name="T7" fmla="*/ 340314 h 57150"/>
                <a:gd name="T8" fmla="*/ 2109895 w 1657350"/>
                <a:gd name="T9" fmla="*/ 612561 h 57150"/>
                <a:gd name="T10" fmla="*/ 1111658 w 1657350"/>
                <a:gd name="T11" fmla="*/ 612561 h 57150"/>
                <a:gd name="T12" fmla="*/ 340322 w 1657350"/>
                <a:gd name="T13" fmla="*/ 1247795 h 57150"/>
                <a:gd name="T14" fmla="*/ 340322 w 1657350"/>
                <a:gd name="T15" fmla="*/ 1247795 h 57150"/>
                <a:gd name="T16" fmla="*/ 2427537 w 1657350"/>
                <a:gd name="T17" fmla="*/ 2563623 h 57150"/>
                <a:gd name="T18" fmla="*/ 2472890 w 1657350"/>
                <a:gd name="T19" fmla="*/ 2609017 h 57150"/>
                <a:gd name="T20" fmla="*/ 2472890 w 1657350"/>
                <a:gd name="T21" fmla="*/ 2609017 h 57150"/>
                <a:gd name="T22" fmla="*/ 2699785 w 1657350"/>
                <a:gd name="T23" fmla="*/ 2609017 h 57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57350" h="57150">
                  <a:moveTo>
                    <a:pt x="1605439" y="54769"/>
                  </a:moveTo>
                  <a:cubicBezTo>
                    <a:pt x="1605439" y="54769"/>
                    <a:pt x="1638776" y="50959"/>
                    <a:pt x="1652111" y="22384"/>
                  </a:cubicBezTo>
                  <a:cubicBezTo>
                    <a:pt x="1652111" y="13811"/>
                    <a:pt x="1645444" y="7144"/>
                    <a:pt x="1636871" y="7144"/>
                  </a:cubicBezTo>
                  <a:lnTo>
                    <a:pt x="44291" y="12859"/>
                  </a:lnTo>
                  <a:lnTo>
                    <a:pt x="23336" y="12859"/>
                  </a:lnTo>
                  <a:cubicBezTo>
                    <a:pt x="14764" y="12859"/>
                    <a:pt x="7144" y="18574"/>
                    <a:pt x="7144" y="26194"/>
                  </a:cubicBez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7" name="Freeform: Shape 4">
              <a:extLst>
                <a:ext uri="{FF2B5EF4-FFF2-40B4-BE49-F238E27FC236}">
                  <a16:creationId xmlns:a16="http://schemas.microsoft.com/office/drawing/2014/main" id="{BDBFC3AE-A2AE-437B-9CEC-0D0FA1F8A77F}"/>
                </a:ext>
              </a:extLst>
            </p:cNvPr>
            <p:cNvSpPr>
              <a:spLocks/>
            </p:cNvSpPr>
            <p:nvPr/>
          </p:nvSpPr>
          <p:spPr bwMode="auto">
            <a:xfrm>
              <a:off x="700575" y="477868"/>
              <a:ext cx="9072285" cy="5916709"/>
            </a:xfrm>
            <a:custGeom>
              <a:avLst/>
              <a:gdLst>
                <a:gd name="T0" fmla="*/ 62457752 w 1314450"/>
                <a:gd name="T1" fmla="*/ 38772372 h 857250"/>
                <a:gd name="T2" fmla="*/ 61051174 w 1314450"/>
                <a:gd name="T3" fmla="*/ 40632741 h 857250"/>
                <a:gd name="T4" fmla="*/ 1746901 w 1314450"/>
                <a:gd name="T5" fmla="*/ 40632741 h 857250"/>
                <a:gd name="T6" fmla="*/ 340322 w 1314450"/>
                <a:gd name="T7" fmla="*/ 38772372 h 857250"/>
                <a:gd name="T8" fmla="*/ 340322 w 1314450"/>
                <a:gd name="T9" fmla="*/ 2200643 h 857250"/>
                <a:gd name="T10" fmla="*/ 1746901 w 1314450"/>
                <a:gd name="T11" fmla="*/ 340322 h 857250"/>
                <a:gd name="T12" fmla="*/ 61051174 w 1314450"/>
                <a:gd name="T13" fmla="*/ 340322 h 857250"/>
                <a:gd name="T14" fmla="*/ 62457752 w 1314450"/>
                <a:gd name="T15" fmla="*/ 2200643 h 857250"/>
                <a:gd name="T16" fmla="*/ 62457752 w 1314450"/>
                <a:gd name="T17" fmla="*/ 38772372 h 857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8" name="Freeform: Shape 5">
              <a:extLst>
                <a:ext uri="{FF2B5EF4-FFF2-40B4-BE49-F238E27FC236}">
                  <a16:creationId xmlns:a16="http://schemas.microsoft.com/office/drawing/2014/main" id="{9534DC32-E771-46AC-9CE9-BC50E9B26BDD}"/>
                </a:ext>
              </a:extLst>
            </p:cNvPr>
            <p:cNvSpPr>
              <a:spLocks/>
            </p:cNvSpPr>
            <p:nvPr/>
          </p:nvSpPr>
          <p:spPr bwMode="auto">
            <a:xfrm>
              <a:off x="1088451" y="839448"/>
              <a:ext cx="8283390" cy="5062073"/>
            </a:xfrm>
            <a:custGeom>
              <a:avLst/>
              <a:gdLst>
                <a:gd name="T0" fmla="*/ 340322 w 1200150"/>
                <a:gd name="T1" fmla="*/ 340322 h 733425"/>
                <a:gd name="T2" fmla="*/ 57012824 w 1200150"/>
                <a:gd name="T3" fmla="*/ 340322 h 733425"/>
                <a:gd name="T4" fmla="*/ 57012824 w 1200150"/>
                <a:gd name="T5" fmla="*/ 34779425 h 733425"/>
                <a:gd name="T6" fmla="*/ 340322 w 1200150"/>
                <a:gd name="T7" fmla="*/ 34779425 h 7334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150" h="733425">
                  <a:moveTo>
                    <a:pt x="7144" y="7144"/>
                  </a:moveTo>
                  <a:lnTo>
                    <a:pt x="1196816" y="7144"/>
                  </a:lnTo>
                  <a:lnTo>
                    <a:pt x="1196816" y="730091"/>
                  </a:lnTo>
                  <a:lnTo>
                    <a:pt x="7144" y="730091"/>
                  </a:lnTo>
                  <a:lnTo>
                    <a:pt x="7144" y="7144"/>
                  </a:lnTo>
                  <a:close/>
                </a:path>
              </a:pathLst>
            </a:custGeom>
            <a:solidFill>
              <a:srgbClr val="F2F2F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9" name="Freeform: Shape 6">
              <a:extLst>
                <a:ext uri="{FF2B5EF4-FFF2-40B4-BE49-F238E27FC236}">
                  <a16:creationId xmlns:a16="http://schemas.microsoft.com/office/drawing/2014/main" id="{1075C57F-EA84-4A02-BC44-AE1AC4222241}"/>
                </a:ext>
              </a:extLst>
            </p:cNvPr>
            <p:cNvSpPr>
              <a:spLocks/>
            </p:cNvSpPr>
            <p:nvPr/>
          </p:nvSpPr>
          <p:spPr bwMode="auto">
            <a:xfrm>
              <a:off x="-548507" y="6164484"/>
              <a:ext cx="11570449" cy="460187"/>
            </a:xfrm>
            <a:custGeom>
              <a:avLst/>
              <a:gdLst>
                <a:gd name="T0" fmla="*/ 2382143 w 1676400"/>
                <a:gd name="T1" fmla="*/ 340314 h 66675"/>
                <a:gd name="T2" fmla="*/ 77658156 w 1676400"/>
                <a:gd name="T3" fmla="*/ 340314 h 66675"/>
                <a:gd name="T4" fmla="*/ 79654625 w 1676400"/>
                <a:gd name="T5" fmla="*/ 2336777 h 66675"/>
                <a:gd name="T6" fmla="*/ 79654625 w 1676400"/>
                <a:gd name="T7" fmla="*/ 2745116 h 66675"/>
                <a:gd name="T8" fmla="*/ 78928635 w 1676400"/>
                <a:gd name="T9" fmla="*/ 2972011 h 66675"/>
                <a:gd name="T10" fmla="*/ 78792487 w 1676400"/>
                <a:gd name="T11" fmla="*/ 2972011 h 66675"/>
                <a:gd name="T12" fmla="*/ 1383905 w 1676400"/>
                <a:gd name="T13" fmla="*/ 2972011 h 66675"/>
                <a:gd name="T14" fmla="*/ 1020911 w 1676400"/>
                <a:gd name="T15" fmla="*/ 3017364 h 66675"/>
                <a:gd name="T16" fmla="*/ 340322 w 1676400"/>
                <a:gd name="T17" fmla="*/ 2654370 h 66675"/>
                <a:gd name="T18" fmla="*/ 340322 w 1676400"/>
                <a:gd name="T19" fmla="*/ 2291376 h 66675"/>
                <a:gd name="T20" fmla="*/ 2382143 w 1676400"/>
                <a:gd name="T21" fmla="*/ 340314 h 66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0" name="Freeform: Shape 7">
              <a:extLst>
                <a:ext uri="{FF2B5EF4-FFF2-40B4-BE49-F238E27FC236}">
                  <a16:creationId xmlns:a16="http://schemas.microsoft.com/office/drawing/2014/main" id="{EB740E0E-E8C4-4757-B01C-7F32C4804039}"/>
                </a:ext>
              </a:extLst>
            </p:cNvPr>
            <p:cNvSpPr>
              <a:spLocks/>
            </p:cNvSpPr>
            <p:nvPr/>
          </p:nvSpPr>
          <p:spPr bwMode="auto">
            <a:xfrm>
              <a:off x="4438629" y="6215033"/>
              <a:ext cx="1618413" cy="184076"/>
            </a:xfrm>
            <a:custGeom>
              <a:avLst/>
              <a:gdLst>
                <a:gd name="T0" fmla="*/ 1478513 w 1618413"/>
                <a:gd name="T1" fmla="*/ 177499 h 184076"/>
                <a:gd name="T2" fmla="*/ 1485084 w 1618413"/>
                <a:gd name="T3" fmla="*/ 177499 h 184076"/>
                <a:gd name="T4" fmla="*/ 1502686 w 1618413"/>
                <a:gd name="T5" fmla="*/ 178122 h 184076"/>
                <a:gd name="T6" fmla="*/ 1499879 w 1618413"/>
                <a:gd name="T7" fmla="*/ 178526 h 184076"/>
                <a:gd name="T8" fmla="*/ 1478513 w 1618413"/>
                <a:gd name="T9" fmla="*/ 177499 h 184076"/>
                <a:gd name="T10" fmla="*/ 84799 w 1618413"/>
                <a:gd name="T11" fmla="*/ 170928 h 184076"/>
                <a:gd name="T12" fmla="*/ 117666 w 1618413"/>
                <a:gd name="T13" fmla="*/ 177499 h 184076"/>
                <a:gd name="T14" fmla="*/ 104518 w 1618413"/>
                <a:gd name="T15" fmla="*/ 177499 h 184076"/>
                <a:gd name="T16" fmla="*/ 84799 w 1618413"/>
                <a:gd name="T17" fmla="*/ 170928 h 184076"/>
                <a:gd name="T18" fmla="*/ 1603418 w 1618413"/>
                <a:gd name="T19" fmla="*/ 0 h 184076"/>
                <a:gd name="T20" fmla="*/ 1616567 w 1618413"/>
                <a:gd name="T21" fmla="*/ 0 h 184076"/>
                <a:gd name="T22" fmla="*/ 1511177 w 1618413"/>
                <a:gd name="T23" fmla="*/ 178423 h 184076"/>
                <a:gd name="T24" fmla="*/ 1502686 w 1618413"/>
                <a:gd name="T25" fmla="*/ 178122 h 184076"/>
                <a:gd name="T26" fmla="*/ 1521501 w 1618413"/>
                <a:gd name="T27" fmla="*/ 175419 h 184076"/>
                <a:gd name="T28" fmla="*/ 1603418 w 1618413"/>
                <a:gd name="T29" fmla="*/ 6571 h 184076"/>
                <a:gd name="T30" fmla="*/ 5911 w 1618413"/>
                <a:gd name="T31" fmla="*/ 0 h 184076"/>
                <a:gd name="T32" fmla="*/ 19060 w 1618413"/>
                <a:gd name="T33" fmla="*/ 6571 h 184076"/>
                <a:gd name="T34" fmla="*/ 91379 w 1618413"/>
                <a:gd name="T35" fmla="*/ 184076 h 184076"/>
                <a:gd name="T36" fmla="*/ 5911 w 1618413"/>
                <a:gd name="T37" fmla="*/ 0 h 1840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lnTo>
                    <a:pt x="1603418" y="0"/>
                  </a:ln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nvGrpSpPr>
            <p:cNvPr id="11" name="Group 8">
              <a:extLst>
                <a:ext uri="{FF2B5EF4-FFF2-40B4-BE49-F238E27FC236}">
                  <a16:creationId xmlns:a16="http://schemas.microsoft.com/office/drawing/2014/main" id="{6E3CEFF6-392F-4D37-BE6B-A28B00DC1AC7}"/>
                </a:ext>
              </a:extLst>
            </p:cNvPr>
            <p:cNvGrpSpPr>
              <a:grpSpLocks/>
            </p:cNvGrpSpPr>
            <p:nvPr/>
          </p:nvGrpSpPr>
          <p:grpSpPr bwMode="auto">
            <a:xfrm>
              <a:off x="1606" y="6382978"/>
              <a:ext cx="413937" cy="115242"/>
              <a:chOff x="5955" y="6353672"/>
              <a:chExt cx="413937" cy="115242"/>
            </a:xfrm>
          </p:grpSpPr>
          <p:sp>
            <p:nvSpPr>
              <p:cNvPr id="18" name="Rectangle: Rounded Corners 17">
                <a:extLst>
                  <a:ext uri="{FF2B5EF4-FFF2-40B4-BE49-F238E27FC236}">
                    <a16:creationId xmlns:a16="http://schemas.microsoft.com/office/drawing/2014/main" id="{6727D5CF-BC57-4DB7-97D9-D330ACD7073F}"/>
                  </a:ext>
                </a:extLst>
              </p:cNvPr>
              <p:cNvSpPr/>
              <p:nvPr/>
            </p:nvSpPr>
            <p:spPr>
              <a:xfrm>
                <a:off x="7129" y="6352826"/>
                <a:ext cx="413466" cy="114870"/>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Rounded Corners 18">
                <a:extLst>
                  <a:ext uri="{FF2B5EF4-FFF2-40B4-BE49-F238E27FC236}">
                    <a16:creationId xmlns:a16="http://schemas.microsoft.com/office/drawing/2014/main" id="{ABD2BD1F-B1C5-4A34-BD71-FAFB3177EE43}"/>
                  </a:ext>
                </a:extLst>
              </p:cNvPr>
              <p:cNvSpPr/>
              <p:nvPr/>
            </p:nvSpPr>
            <p:spPr>
              <a:xfrm>
                <a:off x="99010" y="6382365"/>
                <a:ext cx="229703" cy="52511"/>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2" name="Group 9">
              <a:extLst>
                <a:ext uri="{FF2B5EF4-FFF2-40B4-BE49-F238E27FC236}">
                  <a16:creationId xmlns:a16="http://schemas.microsoft.com/office/drawing/2014/main" id="{6B2FDEEF-8BC5-4F0E-BBCC-1CAEB3C39FDD}"/>
                </a:ext>
              </a:extLst>
            </p:cNvPr>
            <p:cNvGrpSpPr>
              <a:grpSpLocks/>
            </p:cNvGrpSpPr>
            <p:nvPr/>
          </p:nvGrpSpPr>
          <p:grpSpPr bwMode="auto">
            <a:xfrm>
              <a:off x="9855291" y="6381600"/>
              <a:ext cx="885989" cy="115242"/>
              <a:chOff x="5955" y="6353672"/>
              <a:chExt cx="413937" cy="115242"/>
            </a:xfrm>
          </p:grpSpPr>
          <p:sp>
            <p:nvSpPr>
              <p:cNvPr id="14" name="Rectangle: Rounded Corners 13">
                <a:extLst>
                  <a:ext uri="{FF2B5EF4-FFF2-40B4-BE49-F238E27FC236}">
                    <a16:creationId xmlns:a16="http://schemas.microsoft.com/office/drawing/2014/main" id="{F6F2B139-B2BE-4A2D-BCA1-0C51B1627CEF}"/>
                  </a:ext>
                </a:extLst>
              </p:cNvPr>
              <p:cNvSpPr/>
              <p:nvPr/>
            </p:nvSpPr>
            <p:spPr>
              <a:xfrm>
                <a:off x="5231" y="6354205"/>
                <a:ext cx="413940" cy="114870"/>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Rounded Corners 14">
                <a:extLst>
                  <a:ext uri="{FF2B5EF4-FFF2-40B4-BE49-F238E27FC236}">
                    <a16:creationId xmlns:a16="http://schemas.microsoft.com/office/drawing/2014/main" id="{8472AA4F-0EC3-4F00-B3F8-D3195A87CE30}"/>
                  </a:ext>
                </a:extLst>
              </p:cNvPr>
              <p:cNvSpPr/>
              <p:nvPr/>
            </p:nvSpPr>
            <p:spPr>
              <a:xfrm>
                <a:off x="83419" y="6383744"/>
                <a:ext cx="257563" cy="52511"/>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3" name="Freeform: Shape 10">
              <a:extLst>
                <a:ext uri="{FF2B5EF4-FFF2-40B4-BE49-F238E27FC236}">
                  <a16:creationId xmlns:a16="http://schemas.microsoft.com/office/drawing/2014/main" id="{DF33C934-EDF8-4FB2-B421-7D01A24E7BB4}"/>
                </a:ext>
              </a:extLst>
            </p:cNvPr>
            <p:cNvSpPr>
              <a:spLocks/>
            </p:cNvSpPr>
            <p:nvPr/>
          </p:nvSpPr>
          <p:spPr bwMode="auto">
            <a:xfrm>
              <a:off x="3892805" y="496953"/>
              <a:ext cx="5479036" cy="5431217"/>
            </a:xfrm>
            <a:custGeom>
              <a:avLst/>
              <a:gdLst>
                <a:gd name="T0" fmla="*/ 4695607 w 3976489"/>
                <a:gd name="T1" fmla="*/ 0 h 4035268"/>
                <a:gd name="T2" fmla="*/ 7549332 w 3976489"/>
                <a:gd name="T3" fmla="*/ 19266 h 4035268"/>
                <a:gd name="T4" fmla="*/ 7533798 w 3976489"/>
                <a:gd name="T5" fmla="*/ 7310077 h 4035268"/>
                <a:gd name="T6" fmla="*/ 0 w 3976489"/>
                <a:gd name="T7" fmla="*/ 7310077 h 40352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196"/>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16" name="Picture Placeholder 2"/>
          <p:cNvSpPr>
            <a:spLocks noGrp="1"/>
          </p:cNvSpPr>
          <p:nvPr>
            <p:ph type="pic" idx="11"/>
          </p:nvPr>
        </p:nvSpPr>
        <p:spPr>
          <a:xfrm>
            <a:off x="1460973" y="3139665"/>
            <a:ext cx="4145457" cy="24896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
        <p:nvSpPr>
          <p:cNvPr id="1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2859687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7AA092-CA9A-49FE-BABD-A362C0F2FFF0}"/>
              </a:ext>
            </a:extLst>
          </p:cNvPr>
          <p:cNvGrpSpPr/>
          <p:nvPr userDrawn="1"/>
        </p:nvGrpSpPr>
        <p:grpSpPr>
          <a:xfrm>
            <a:off x="-266651" y="244950"/>
            <a:ext cx="12743631" cy="6344328"/>
            <a:chOff x="-266651" y="244950"/>
            <a:chExt cx="12743631" cy="6344328"/>
          </a:xfrm>
          <a:solidFill>
            <a:schemeClr val="bg1">
              <a:alpha val="10000"/>
            </a:schemeClr>
          </a:solidFill>
        </p:grpSpPr>
        <p:grpSp>
          <p:nvGrpSpPr>
            <p:cNvPr id="3" name="Group 2">
              <a:extLst>
                <a:ext uri="{FF2B5EF4-FFF2-40B4-BE49-F238E27FC236}">
                  <a16:creationId xmlns:a16="http://schemas.microsoft.com/office/drawing/2014/main" id="{774A1DCF-A6A0-4234-A1E4-D033BC2A2A9C}"/>
                </a:ext>
              </a:extLst>
            </p:cNvPr>
            <p:cNvGrpSpPr/>
            <p:nvPr/>
          </p:nvGrpSpPr>
          <p:grpSpPr>
            <a:xfrm>
              <a:off x="268040" y="244950"/>
              <a:ext cx="765126" cy="964518"/>
              <a:chOff x="6804248" y="2144238"/>
              <a:chExt cx="1305367" cy="1645545"/>
            </a:xfrm>
            <a:grpFill/>
          </p:grpSpPr>
          <p:sp>
            <p:nvSpPr>
              <p:cNvPr id="452" name="Oval 1">
                <a:extLst>
                  <a:ext uri="{FF2B5EF4-FFF2-40B4-BE49-F238E27FC236}">
                    <a16:creationId xmlns:a16="http://schemas.microsoft.com/office/drawing/2014/main" id="{624083EE-806D-4A39-AAAA-58429A2BF6A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53" name="Oval 1">
                <a:extLst>
                  <a:ext uri="{FF2B5EF4-FFF2-40B4-BE49-F238E27FC236}">
                    <a16:creationId xmlns:a16="http://schemas.microsoft.com/office/drawing/2014/main" id="{07DFDF6B-DA87-48E7-B269-2FB51CF036A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54" name="Oval 1">
                <a:extLst>
                  <a:ext uri="{FF2B5EF4-FFF2-40B4-BE49-F238E27FC236}">
                    <a16:creationId xmlns:a16="http://schemas.microsoft.com/office/drawing/2014/main" id="{5A565716-2F2A-4057-872E-B39D1FB95BA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55" name="Oval 1">
                <a:extLst>
                  <a:ext uri="{FF2B5EF4-FFF2-40B4-BE49-F238E27FC236}">
                    <a16:creationId xmlns:a16="http://schemas.microsoft.com/office/drawing/2014/main" id="{6FDD4AC8-236A-4C4E-B7A2-1C6BB3B7E69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56" name="Oval 1">
                <a:extLst>
                  <a:ext uri="{FF2B5EF4-FFF2-40B4-BE49-F238E27FC236}">
                    <a16:creationId xmlns:a16="http://schemas.microsoft.com/office/drawing/2014/main" id="{642F9EFD-9874-4CC3-8638-0EEF20DC700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57" name="Oval 1">
                <a:extLst>
                  <a:ext uri="{FF2B5EF4-FFF2-40B4-BE49-F238E27FC236}">
                    <a16:creationId xmlns:a16="http://schemas.microsoft.com/office/drawing/2014/main" id="{733BA740-0F4F-4E9F-AE09-02F2ACD8232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58" name="Oval 1">
                <a:extLst>
                  <a:ext uri="{FF2B5EF4-FFF2-40B4-BE49-F238E27FC236}">
                    <a16:creationId xmlns:a16="http://schemas.microsoft.com/office/drawing/2014/main" id="{A1B9C174-A161-42E9-A6BF-A6697E6089E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 name="Group 3">
              <a:extLst>
                <a:ext uri="{FF2B5EF4-FFF2-40B4-BE49-F238E27FC236}">
                  <a16:creationId xmlns:a16="http://schemas.microsoft.com/office/drawing/2014/main" id="{427EE8D2-3AE6-4A50-A85C-64A93ABD17AE}"/>
                </a:ext>
              </a:extLst>
            </p:cNvPr>
            <p:cNvGrpSpPr/>
            <p:nvPr/>
          </p:nvGrpSpPr>
          <p:grpSpPr>
            <a:xfrm>
              <a:off x="1356995" y="244950"/>
              <a:ext cx="765126" cy="964518"/>
              <a:chOff x="6804248" y="2144238"/>
              <a:chExt cx="1305367" cy="1645545"/>
            </a:xfrm>
            <a:grpFill/>
          </p:grpSpPr>
          <p:sp>
            <p:nvSpPr>
              <p:cNvPr id="445" name="Oval 1">
                <a:extLst>
                  <a:ext uri="{FF2B5EF4-FFF2-40B4-BE49-F238E27FC236}">
                    <a16:creationId xmlns:a16="http://schemas.microsoft.com/office/drawing/2014/main" id="{A18587C9-284D-4779-B960-4F0BB173DB6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6" name="Oval 1">
                <a:extLst>
                  <a:ext uri="{FF2B5EF4-FFF2-40B4-BE49-F238E27FC236}">
                    <a16:creationId xmlns:a16="http://schemas.microsoft.com/office/drawing/2014/main" id="{9A39B909-6AFD-4D40-A9AA-1414998F91C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7" name="Oval 1">
                <a:extLst>
                  <a:ext uri="{FF2B5EF4-FFF2-40B4-BE49-F238E27FC236}">
                    <a16:creationId xmlns:a16="http://schemas.microsoft.com/office/drawing/2014/main" id="{C348006A-DFFC-45FA-9008-49FC425F3D9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8" name="Oval 1">
                <a:extLst>
                  <a:ext uri="{FF2B5EF4-FFF2-40B4-BE49-F238E27FC236}">
                    <a16:creationId xmlns:a16="http://schemas.microsoft.com/office/drawing/2014/main" id="{0DC76FCB-4885-4461-8D61-26A771A3882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9" name="Oval 1">
                <a:extLst>
                  <a:ext uri="{FF2B5EF4-FFF2-40B4-BE49-F238E27FC236}">
                    <a16:creationId xmlns:a16="http://schemas.microsoft.com/office/drawing/2014/main" id="{2EF118F9-71F4-49B9-BB6C-9957C9D4620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50" name="Oval 1">
                <a:extLst>
                  <a:ext uri="{FF2B5EF4-FFF2-40B4-BE49-F238E27FC236}">
                    <a16:creationId xmlns:a16="http://schemas.microsoft.com/office/drawing/2014/main" id="{65F17A8C-C16D-40AD-81EF-26A71D7EACF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51" name="Oval 1">
                <a:extLst>
                  <a:ext uri="{FF2B5EF4-FFF2-40B4-BE49-F238E27FC236}">
                    <a16:creationId xmlns:a16="http://schemas.microsoft.com/office/drawing/2014/main" id="{941BE199-7D7E-4AB1-97B2-C2CA7684832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 name="Group 4">
              <a:extLst>
                <a:ext uri="{FF2B5EF4-FFF2-40B4-BE49-F238E27FC236}">
                  <a16:creationId xmlns:a16="http://schemas.microsoft.com/office/drawing/2014/main" id="{3C0988CC-4D5A-42C8-B90D-86E44CC0A892}"/>
                </a:ext>
              </a:extLst>
            </p:cNvPr>
            <p:cNvGrpSpPr/>
            <p:nvPr/>
          </p:nvGrpSpPr>
          <p:grpSpPr>
            <a:xfrm>
              <a:off x="2445950" y="244950"/>
              <a:ext cx="765126" cy="964518"/>
              <a:chOff x="6804248" y="2144238"/>
              <a:chExt cx="1305367" cy="1645545"/>
            </a:xfrm>
            <a:grpFill/>
          </p:grpSpPr>
          <p:sp>
            <p:nvSpPr>
              <p:cNvPr id="438" name="Oval 1">
                <a:extLst>
                  <a:ext uri="{FF2B5EF4-FFF2-40B4-BE49-F238E27FC236}">
                    <a16:creationId xmlns:a16="http://schemas.microsoft.com/office/drawing/2014/main" id="{E9E3C96D-95EB-4BD9-992E-5D68361B315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39" name="Oval 1">
                <a:extLst>
                  <a:ext uri="{FF2B5EF4-FFF2-40B4-BE49-F238E27FC236}">
                    <a16:creationId xmlns:a16="http://schemas.microsoft.com/office/drawing/2014/main" id="{CAC31D91-8605-4B0B-9D28-A112A95AE6A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0" name="Oval 1">
                <a:extLst>
                  <a:ext uri="{FF2B5EF4-FFF2-40B4-BE49-F238E27FC236}">
                    <a16:creationId xmlns:a16="http://schemas.microsoft.com/office/drawing/2014/main" id="{52E023DC-B67E-4185-85F5-4C9836E444F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1" name="Oval 1">
                <a:extLst>
                  <a:ext uri="{FF2B5EF4-FFF2-40B4-BE49-F238E27FC236}">
                    <a16:creationId xmlns:a16="http://schemas.microsoft.com/office/drawing/2014/main" id="{117A98A8-B4B2-46BE-8735-FBA76710BFF0}"/>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2" name="Oval 1">
                <a:extLst>
                  <a:ext uri="{FF2B5EF4-FFF2-40B4-BE49-F238E27FC236}">
                    <a16:creationId xmlns:a16="http://schemas.microsoft.com/office/drawing/2014/main" id="{CE9151D8-B31B-40D4-9F11-3B3DF9CC9BA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3" name="Oval 1">
                <a:extLst>
                  <a:ext uri="{FF2B5EF4-FFF2-40B4-BE49-F238E27FC236}">
                    <a16:creationId xmlns:a16="http://schemas.microsoft.com/office/drawing/2014/main" id="{2CAA5B52-217C-4DE1-B84C-B2D0AE4B8DE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44" name="Oval 1">
                <a:extLst>
                  <a:ext uri="{FF2B5EF4-FFF2-40B4-BE49-F238E27FC236}">
                    <a16:creationId xmlns:a16="http://schemas.microsoft.com/office/drawing/2014/main" id="{A601244B-B8DB-46EF-97FA-C7321D61AD3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6" name="Group 5">
              <a:extLst>
                <a:ext uri="{FF2B5EF4-FFF2-40B4-BE49-F238E27FC236}">
                  <a16:creationId xmlns:a16="http://schemas.microsoft.com/office/drawing/2014/main" id="{2BB00674-C9EC-4B72-B1BE-202B308D9D5A}"/>
                </a:ext>
              </a:extLst>
            </p:cNvPr>
            <p:cNvGrpSpPr/>
            <p:nvPr/>
          </p:nvGrpSpPr>
          <p:grpSpPr>
            <a:xfrm>
              <a:off x="3534905" y="244950"/>
              <a:ext cx="765126" cy="964518"/>
              <a:chOff x="6804248" y="2144238"/>
              <a:chExt cx="1305367" cy="1645545"/>
            </a:xfrm>
            <a:grpFill/>
          </p:grpSpPr>
          <p:sp>
            <p:nvSpPr>
              <p:cNvPr id="431" name="Oval 1">
                <a:extLst>
                  <a:ext uri="{FF2B5EF4-FFF2-40B4-BE49-F238E27FC236}">
                    <a16:creationId xmlns:a16="http://schemas.microsoft.com/office/drawing/2014/main" id="{6B75BAC0-6889-4A3A-BE30-7B171336435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32" name="Oval 1">
                <a:extLst>
                  <a:ext uri="{FF2B5EF4-FFF2-40B4-BE49-F238E27FC236}">
                    <a16:creationId xmlns:a16="http://schemas.microsoft.com/office/drawing/2014/main" id="{5CA09584-A49C-47AF-A3F5-1E197E1EF1F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33" name="Oval 1">
                <a:extLst>
                  <a:ext uri="{FF2B5EF4-FFF2-40B4-BE49-F238E27FC236}">
                    <a16:creationId xmlns:a16="http://schemas.microsoft.com/office/drawing/2014/main" id="{8C942591-5428-416E-B08A-6CC22760178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34" name="Oval 1">
                <a:extLst>
                  <a:ext uri="{FF2B5EF4-FFF2-40B4-BE49-F238E27FC236}">
                    <a16:creationId xmlns:a16="http://schemas.microsoft.com/office/drawing/2014/main" id="{648C5250-6D3C-49F6-867B-057F7775EB2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35" name="Oval 1">
                <a:extLst>
                  <a:ext uri="{FF2B5EF4-FFF2-40B4-BE49-F238E27FC236}">
                    <a16:creationId xmlns:a16="http://schemas.microsoft.com/office/drawing/2014/main" id="{E0B0F17D-7991-4572-BF69-48F1A4F55C1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36" name="Oval 1">
                <a:extLst>
                  <a:ext uri="{FF2B5EF4-FFF2-40B4-BE49-F238E27FC236}">
                    <a16:creationId xmlns:a16="http://schemas.microsoft.com/office/drawing/2014/main" id="{1F0C7C32-B239-4BDF-8A82-BDEAF0C9F6C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37" name="Oval 1">
                <a:extLst>
                  <a:ext uri="{FF2B5EF4-FFF2-40B4-BE49-F238E27FC236}">
                    <a16:creationId xmlns:a16="http://schemas.microsoft.com/office/drawing/2014/main" id="{F872ABF7-5D2A-4855-9F63-69642206A6B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7" name="Group 6">
              <a:extLst>
                <a:ext uri="{FF2B5EF4-FFF2-40B4-BE49-F238E27FC236}">
                  <a16:creationId xmlns:a16="http://schemas.microsoft.com/office/drawing/2014/main" id="{8CAC4C30-C56A-420D-8520-C30699FC2237}"/>
                </a:ext>
              </a:extLst>
            </p:cNvPr>
            <p:cNvGrpSpPr/>
            <p:nvPr/>
          </p:nvGrpSpPr>
          <p:grpSpPr>
            <a:xfrm>
              <a:off x="4623860" y="244950"/>
              <a:ext cx="765126" cy="964518"/>
              <a:chOff x="6804248" y="2144238"/>
              <a:chExt cx="1305367" cy="1645545"/>
            </a:xfrm>
            <a:grpFill/>
          </p:grpSpPr>
          <p:sp>
            <p:nvSpPr>
              <p:cNvPr id="424" name="Oval 1">
                <a:extLst>
                  <a:ext uri="{FF2B5EF4-FFF2-40B4-BE49-F238E27FC236}">
                    <a16:creationId xmlns:a16="http://schemas.microsoft.com/office/drawing/2014/main" id="{59F2C1FA-0E78-42B6-96B2-7692793BDFE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5" name="Oval 1">
                <a:extLst>
                  <a:ext uri="{FF2B5EF4-FFF2-40B4-BE49-F238E27FC236}">
                    <a16:creationId xmlns:a16="http://schemas.microsoft.com/office/drawing/2014/main" id="{58EA1167-F62F-4F3B-82F9-C0D62FE173D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6" name="Oval 1">
                <a:extLst>
                  <a:ext uri="{FF2B5EF4-FFF2-40B4-BE49-F238E27FC236}">
                    <a16:creationId xmlns:a16="http://schemas.microsoft.com/office/drawing/2014/main" id="{3EA9A832-BB58-49FB-BB54-C866DA623AF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7" name="Oval 1">
                <a:extLst>
                  <a:ext uri="{FF2B5EF4-FFF2-40B4-BE49-F238E27FC236}">
                    <a16:creationId xmlns:a16="http://schemas.microsoft.com/office/drawing/2014/main" id="{D1C8B64B-0932-4642-839D-DD332A28138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8" name="Oval 1">
                <a:extLst>
                  <a:ext uri="{FF2B5EF4-FFF2-40B4-BE49-F238E27FC236}">
                    <a16:creationId xmlns:a16="http://schemas.microsoft.com/office/drawing/2014/main" id="{FBB77F65-A1E5-4EC7-B35B-4B915A62459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9" name="Oval 1">
                <a:extLst>
                  <a:ext uri="{FF2B5EF4-FFF2-40B4-BE49-F238E27FC236}">
                    <a16:creationId xmlns:a16="http://schemas.microsoft.com/office/drawing/2014/main" id="{7DA42FCB-EB71-4DEE-AE9C-2FBB0F7060A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30" name="Oval 1">
                <a:extLst>
                  <a:ext uri="{FF2B5EF4-FFF2-40B4-BE49-F238E27FC236}">
                    <a16:creationId xmlns:a16="http://schemas.microsoft.com/office/drawing/2014/main" id="{5799D87D-FEA7-4483-841F-3F6A9459BA2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8" name="Group 7">
              <a:extLst>
                <a:ext uri="{FF2B5EF4-FFF2-40B4-BE49-F238E27FC236}">
                  <a16:creationId xmlns:a16="http://schemas.microsoft.com/office/drawing/2014/main" id="{CF6F9623-A411-4998-911E-92C9477630E3}"/>
                </a:ext>
              </a:extLst>
            </p:cNvPr>
            <p:cNvGrpSpPr/>
            <p:nvPr/>
          </p:nvGrpSpPr>
          <p:grpSpPr>
            <a:xfrm>
              <a:off x="5712815" y="244950"/>
              <a:ext cx="765126" cy="964518"/>
              <a:chOff x="6804248" y="2144238"/>
              <a:chExt cx="1305367" cy="1645545"/>
            </a:xfrm>
            <a:grpFill/>
          </p:grpSpPr>
          <p:sp>
            <p:nvSpPr>
              <p:cNvPr id="417" name="Oval 1">
                <a:extLst>
                  <a:ext uri="{FF2B5EF4-FFF2-40B4-BE49-F238E27FC236}">
                    <a16:creationId xmlns:a16="http://schemas.microsoft.com/office/drawing/2014/main" id="{1AED1FE6-0064-4D40-957C-6C10C305B0E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18" name="Oval 1">
                <a:extLst>
                  <a:ext uri="{FF2B5EF4-FFF2-40B4-BE49-F238E27FC236}">
                    <a16:creationId xmlns:a16="http://schemas.microsoft.com/office/drawing/2014/main" id="{083AF49C-623C-4BA9-91AB-52209B9F0A9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19" name="Oval 1">
                <a:extLst>
                  <a:ext uri="{FF2B5EF4-FFF2-40B4-BE49-F238E27FC236}">
                    <a16:creationId xmlns:a16="http://schemas.microsoft.com/office/drawing/2014/main" id="{C744BFD7-1AFE-487E-BC3A-683603A3A03C}"/>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0" name="Oval 1">
                <a:extLst>
                  <a:ext uri="{FF2B5EF4-FFF2-40B4-BE49-F238E27FC236}">
                    <a16:creationId xmlns:a16="http://schemas.microsoft.com/office/drawing/2014/main" id="{5307475E-7684-4E8D-83EF-E17C851738E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1" name="Oval 1">
                <a:extLst>
                  <a:ext uri="{FF2B5EF4-FFF2-40B4-BE49-F238E27FC236}">
                    <a16:creationId xmlns:a16="http://schemas.microsoft.com/office/drawing/2014/main" id="{C12721D0-087A-43D5-A77F-D11D541D41C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2" name="Oval 1">
                <a:extLst>
                  <a:ext uri="{FF2B5EF4-FFF2-40B4-BE49-F238E27FC236}">
                    <a16:creationId xmlns:a16="http://schemas.microsoft.com/office/drawing/2014/main" id="{E7413EAB-B364-4A07-88EE-AB2632F3173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23" name="Oval 1">
                <a:extLst>
                  <a:ext uri="{FF2B5EF4-FFF2-40B4-BE49-F238E27FC236}">
                    <a16:creationId xmlns:a16="http://schemas.microsoft.com/office/drawing/2014/main" id="{600BF5ED-6718-4503-89D4-5BC1805EB08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9" name="Group 8">
              <a:extLst>
                <a:ext uri="{FF2B5EF4-FFF2-40B4-BE49-F238E27FC236}">
                  <a16:creationId xmlns:a16="http://schemas.microsoft.com/office/drawing/2014/main" id="{7FB98189-51CB-4EEB-BC29-5AC0B78D9466}"/>
                </a:ext>
              </a:extLst>
            </p:cNvPr>
            <p:cNvGrpSpPr/>
            <p:nvPr/>
          </p:nvGrpSpPr>
          <p:grpSpPr>
            <a:xfrm>
              <a:off x="6801770" y="244950"/>
              <a:ext cx="765126" cy="964518"/>
              <a:chOff x="6804248" y="2144238"/>
              <a:chExt cx="1305367" cy="1645545"/>
            </a:xfrm>
            <a:grpFill/>
          </p:grpSpPr>
          <p:sp>
            <p:nvSpPr>
              <p:cNvPr id="410" name="Oval 1">
                <a:extLst>
                  <a:ext uri="{FF2B5EF4-FFF2-40B4-BE49-F238E27FC236}">
                    <a16:creationId xmlns:a16="http://schemas.microsoft.com/office/drawing/2014/main" id="{8F77BF1F-D74D-4D8B-ACEE-194BA979561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11" name="Oval 1">
                <a:extLst>
                  <a:ext uri="{FF2B5EF4-FFF2-40B4-BE49-F238E27FC236}">
                    <a16:creationId xmlns:a16="http://schemas.microsoft.com/office/drawing/2014/main" id="{01C17410-F15F-4792-9341-CED93D73DE4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12" name="Oval 1">
                <a:extLst>
                  <a:ext uri="{FF2B5EF4-FFF2-40B4-BE49-F238E27FC236}">
                    <a16:creationId xmlns:a16="http://schemas.microsoft.com/office/drawing/2014/main" id="{A308194E-37D1-4AA1-9EE3-89CE65EA5F6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13" name="Oval 1">
                <a:extLst>
                  <a:ext uri="{FF2B5EF4-FFF2-40B4-BE49-F238E27FC236}">
                    <a16:creationId xmlns:a16="http://schemas.microsoft.com/office/drawing/2014/main" id="{C95C085D-9976-4E50-9892-B352DFA6611F}"/>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14" name="Oval 1">
                <a:extLst>
                  <a:ext uri="{FF2B5EF4-FFF2-40B4-BE49-F238E27FC236}">
                    <a16:creationId xmlns:a16="http://schemas.microsoft.com/office/drawing/2014/main" id="{D5060690-2F3B-47DA-83AD-524FE8C4917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15" name="Oval 1">
                <a:extLst>
                  <a:ext uri="{FF2B5EF4-FFF2-40B4-BE49-F238E27FC236}">
                    <a16:creationId xmlns:a16="http://schemas.microsoft.com/office/drawing/2014/main" id="{C18ED740-14EB-4F51-BD2D-1239ECF67A3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16" name="Oval 1">
                <a:extLst>
                  <a:ext uri="{FF2B5EF4-FFF2-40B4-BE49-F238E27FC236}">
                    <a16:creationId xmlns:a16="http://schemas.microsoft.com/office/drawing/2014/main" id="{2CCC2FBE-B250-4AA2-A95C-8882DC0D10C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0" name="Group 9">
              <a:extLst>
                <a:ext uri="{FF2B5EF4-FFF2-40B4-BE49-F238E27FC236}">
                  <a16:creationId xmlns:a16="http://schemas.microsoft.com/office/drawing/2014/main" id="{25310513-540A-4360-A898-BC8D8A989B57}"/>
                </a:ext>
              </a:extLst>
            </p:cNvPr>
            <p:cNvGrpSpPr/>
            <p:nvPr/>
          </p:nvGrpSpPr>
          <p:grpSpPr>
            <a:xfrm>
              <a:off x="7890725" y="244950"/>
              <a:ext cx="765126" cy="964518"/>
              <a:chOff x="6804248" y="2144238"/>
              <a:chExt cx="1305367" cy="1645545"/>
            </a:xfrm>
            <a:grpFill/>
          </p:grpSpPr>
          <p:sp>
            <p:nvSpPr>
              <p:cNvPr id="403" name="Oval 1">
                <a:extLst>
                  <a:ext uri="{FF2B5EF4-FFF2-40B4-BE49-F238E27FC236}">
                    <a16:creationId xmlns:a16="http://schemas.microsoft.com/office/drawing/2014/main" id="{2D4B8219-A560-49D6-BDD3-53C484E5F39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4" name="Oval 1">
                <a:extLst>
                  <a:ext uri="{FF2B5EF4-FFF2-40B4-BE49-F238E27FC236}">
                    <a16:creationId xmlns:a16="http://schemas.microsoft.com/office/drawing/2014/main" id="{BA79F20E-C25C-438E-81DB-1E7B6F7028F8}"/>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5" name="Oval 1">
                <a:extLst>
                  <a:ext uri="{FF2B5EF4-FFF2-40B4-BE49-F238E27FC236}">
                    <a16:creationId xmlns:a16="http://schemas.microsoft.com/office/drawing/2014/main" id="{3B166FAA-F1A8-480F-99D0-AAE70A403C6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6" name="Oval 1">
                <a:extLst>
                  <a:ext uri="{FF2B5EF4-FFF2-40B4-BE49-F238E27FC236}">
                    <a16:creationId xmlns:a16="http://schemas.microsoft.com/office/drawing/2014/main" id="{20AC0B48-C507-4374-BE70-E068080DD11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7" name="Oval 1">
                <a:extLst>
                  <a:ext uri="{FF2B5EF4-FFF2-40B4-BE49-F238E27FC236}">
                    <a16:creationId xmlns:a16="http://schemas.microsoft.com/office/drawing/2014/main" id="{7C3BBDDC-8F18-47AC-AFEC-07291464FA4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8" name="Oval 1">
                <a:extLst>
                  <a:ext uri="{FF2B5EF4-FFF2-40B4-BE49-F238E27FC236}">
                    <a16:creationId xmlns:a16="http://schemas.microsoft.com/office/drawing/2014/main" id="{53BB33FF-19D6-453F-BB79-8DD5B6BE89C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9" name="Oval 1">
                <a:extLst>
                  <a:ext uri="{FF2B5EF4-FFF2-40B4-BE49-F238E27FC236}">
                    <a16:creationId xmlns:a16="http://schemas.microsoft.com/office/drawing/2014/main" id="{82E51994-EE2F-4638-87B4-0F86DC50913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1" name="Group 10">
              <a:extLst>
                <a:ext uri="{FF2B5EF4-FFF2-40B4-BE49-F238E27FC236}">
                  <a16:creationId xmlns:a16="http://schemas.microsoft.com/office/drawing/2014/main" id="{BA8225D2-A7A9-4259-A9D4-A1E294B127D9}"/>
                </a:ext>
              </a:extLst>
            </p:cNvPr>
            <p:cNvGrpSpPr/>
            <p:nvPr/>
          </p:nvGrpSpPr>
          <p:grpSpPr>
            <a:xfrm>
              <a:off x="8979680" y="244950"/>
              <a:ext cx="765126" cy="964518"/>
              <a:chOff x="6804248" y="2144238"/>
              <a:chExt cx="1305367" cy="1645545"/>
            </a:xfrm>
            <a:grpFill/>
          </p:grpSpPr>
          <p:sp>
            <p:nvSpPr>
              <p:cNvPr id="396" name="Oval 1">
                <a:extLst>
                  <a:ext uri="{FF2B5EF4-FFF2-40B4-BE49-F238E27FC236}">
                    <a16:creationId xmlns:a16="http://schemas.microsoft.com/office/drawing/2014/main" id="{A8BB650E-2E8C-4028-AFB2-6C859A98B79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7" name="Oval 1">
                <a:extLst>
                  <a:ext uri="{FF2B5EF4-FFF2-40B4-BE49-F238E27FC236}">
                    <a16:creationId xmlns:a16="http://schemas.microsoft.com/office/drawing/2014/main" id="{AE89FA55-5AC6-44B3-A592-F34691FC5C8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8" name="Oval 1">
                <a:extLst>
                  <a:ext uri="{FF2B5EF4-FFF2-40B4-BE49-F238E27FC236}">
                    <a16:creationId xmlns:a16="http://schemas.microsoft.com/office/drawing/2014/main" id="{31233136-95B5-4661-AC65-9140E8B394D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9" name="Oval 1">
                <a:extLst>
                  <a:ext uri="{FF2B5EF4-FFF2-40B4-BE49-F238E27FC236}">
                    <a16:creationId xmlns:a16="http://schemas.microsoft.com/office/drawing/2014/main" id="{54A6D07A-1C8C-42C2-B376-AF1119D9B00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0" name="Oval 1">
                <a:extLst>
                  <a:ext uri="{FF2B5EF4-FFF2-40B4-BE49-F238E27FC236}">
                    <a16:creationId xmlns:a16="http://schemas.microsoft.com/office/drawing/2014/main" id="{67F5A01B-1696-4B01-8688-B692A2AC69A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1" name="Oval 1">
                <a:extLst>
                  <a:ext uri="{FF2B5EF4-FFF2-40B4-BE49-F238E27FC236}">
                    <a16:creationId xmlns:a16="http://schemas.microsoft.com/office/drawing/2014/main" id="{248955FF-2750-4AEA-B99C-68449BB4421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402" name="Oval 1">
                <a:extLst>
                  <a:ext uri="{FF2B5EF4-FFF2-40B4-BE49-F238E27FC236}">
                    <a16:creationId xmlns:a16="http://schemas.microsoft.com/office/drawing/2014/main" id="{5865AC1C-C120-4F4F-B27E-D7119B3EBEC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2" name="Group 11">
              <a:extLst>
                <a:ext uri="{FF2B5EF4-FFF2-40B4-BE49-F238E27FC236}">
                  <a16:creationId xmlns:a16="http://schemas.microsoft.com/office/drawing/2014/main" id="{152CAFD0-60BD-4DE0-9A9C-206BE8BE186F}"/>
                </a:ext>
              </a:extLst>
            </p:cNvPr>
            <p:cNvGrpSpPr/>
            <p:nvPr/>
          </p:nvGrpSpPr>
          <p:grpSpPr>
            <a:xfrm>
              <a:off x="10068635" y="244950"/>
              <a:ext cx="765126" cy="964518"/>
              <a:chOff x="6804248" y="2144238"/>
              <a:chExt cx="1305367" cy="1645545"/>
            </a:xfrm>
            <a:grpFill/>
          </p:grpSpPr>
          <p:sp>
            <p:nvSpPr>
              <p:cNvPr id="389" name="Oval 1">
                <a:extLst>
                  <a:ext uri="{FF2B5EF4-FFF2-40B4-BE49-F238E27FC236}">
                    <a16:creationId xmlns:a16="http://schemas.microsoft.com/office/drawing/2014/main" id="{FBCCE7D3-18F2-4957-B178-5DB6593C305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0" name="Oval 1">
                <a:extLst>
                  <a:ext uri="{FF2B5EF4-FFF2-40B4-BE49-F238E27FC236}">
                    <a16:creationId xmlns:a16="http://schemas.microsoft.com/office/drawing/2014/main" id="{E4A5612B-DBE1-4FCD-B41C-ABAAF0B55A1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1" name="Oval 1">
                <a:extLst>
                  <a:ext uri="{FF2B5EF4-FFF2-40B4-BE49-F238E27FC236}">
                    <a16:creationId xmlns:a16="http://schemas.microsoft.com/office/drawing/2014/main" id="{0DA28690-5993-49EE-9E20-B8C975EBEFB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2" name="Oval 1">
                <a:extLst>
                  <a:ext uri="{FF2B5EF4-FFF2-40B4-BE49-F238E27FC236}">
                    <a16:creationId xmlns:a16="http://schemas.microsoft.com/office/drawing/2014/main" id="{E621696B-4A47-4459-9BDB-9F1CF70BC6D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3" name="Oval 1">
                <a:extLst>
                  <a:ext uri="{FF2B5EF4-FFF2-40B4-BE49-F238E27FC236}">
                    <a16:creationId xmlns:a16="http://schemas.microsoft.com/office/drawing/2014/main" id="{10BE8166-4670-4BB3-A4FB-704B6CD3407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4" name="Oval 1">
                <a:extLst>
                  <a:ext uri="{FF2B5EF4-FFF2-40B4-BE49-F238E27FC236}">
                    <a16:creationId xmlns:a16="http://schemas.microsoft.com/office/drawing/2014/main" id="{F97EA5EF-B064-4504-8CD3-4C1FE955955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95" name="Oval 1">
                <a:extLst>
                  <a:ext uri="{FF2B5EF4-FFF2-40B4-BE49-F238E27FC236}">
                    <a16:creationId xmlns:a16="http://schemas.microsoft.com/office/drawing/2014/main" id="{354D0001-8924-4130-91C0-707DCE15724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3" name="Group 12">
              <a:extLst>
                <a:ext uri="{FF2B5EF4-FFF2-40B4-BE49-F238E27FC236}">
                  <a16:creationId xmlns:a16="http://schemas.microsoft.com/office/drawing/2014/main" id="{261C0272-93E1-4A8F-AB87-5E00D0F69ECE}"/>
                </a:ext>
              </a:extLst>
            </p:cNvPr>
            <p:cNvGrpSpPr/>
            <p:nvPr/>
          </p:nvGrpSpPr>
          <p:grpSpPr>
            <a:xfrm>
              <a:off x="11157590" y="244950"/>
              <a:ext cx="765126" cy="964518"/>
              <a:chOff x="6804248" y="2144238"/>
              <a:chExt cx="1305367" cy="1645545"/>
            </a:xfrm>
            <a:grpFill/>
          </p:grpSpPr>
          <p:sp>
            <p:nvSpPr>
              <p:cNvPr id="382" name="Oval 1">
                <a:extLst>
                  <a:ext uri="{FF2B5EF4-FFF2-40B4-BE49-F238E27FC236}">
                    <a16:creationId xmlns:a16="http://schemas.microsoft.com/office/drawing/2014/main" id="{FECEA4CB-7FA5-46D6-B09C-48B0F711E60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83" name="Oval 1">
                <a:extLst>
                  <a:ext uri="{FF2B5EF4-FFF2-40B4-BE49-F238E27FC236}">
                    <a16:creationId xmlns:a16="http://schemas.microsoft.com/office/drawing/2014/main" id="{957FBFD1-BCFD-4991-B4C0-8E52B3F38D0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84" name="Oval 1">
                <a:extLst>
                  <a:ext uri="{FF2B5EF4-FFF2-40B4-BE49-F238E27FC236}">
                    <a16:creationId xmlns:a16="http://schemas.microsoft.com/office/drawing/2014/main" id="{B1D5FFF9-1767-4E64-965F-7B7EDEE2B2E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85" name="Oval 1">
                <a:extLst>
                  <a:ext uri="{FF2B5EF4-FFF2-40B4-BE49-F238E27FC236}">
                    <a16:creationId xmlns:a16="http://schemas.microsoft.com/office/drawing/2014/main" id="{429F3B4F-07FA-4653-B17E-327153E0CCF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86" name="Oval 1">
                <a:extLst>
                  <a:ext uri="{FF2B5EF4-FFF2-40B4-BE49-F238E27FC236}">
                    <a16:creationId xmlns:a16="http://schemas.microsoft.com/office/drawing/2014/main" id="{34296E55-5490-43CB-9809-AF99F8B6E14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87" name="Oval 1">
                <a:extLst>
                  <a:ext uri="{FF2B5EF4-FFF2-40B4-BE49-F238E27FC236}">
                    <a16:creationId xmlns:a16="http://schemas.microsoft.com/office/drawing/2014/main" id="{6BD1BEE7-A58C-4861-90BC-FD1D8316709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88" name="Oval 1">
                <a:extLst>
                  <a:ext uri="{FF2B5EF4-FFF2-40B4-BE49-F238E27FC236}">
                    <a16:creationId xmlns:a16="http://schemas.microsoft.com/office/drawing/2014/main" id="{D0992747-1F9F-48F3-9371-0B137C7F395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4" name="Group 13">
              <a:extLst>
                <a:ext uri="{FF2B5EF4-FFF2-40B4-BE49-F238E27FC236}">
                  <a16:creationId xmlns:a16="http://schemas.microsoft.com/office/drawing/2014/main" id="{4AB5456C-46E9-47A1-8984-D2E7DDA696B9}"/>
                </a:ext>
              </a:extLst>
            </p:cNvPr>
            <p:cNvGrpSpPr/>
            <p:nvPr/>
          </p:nvGrpSpPr>
          <p:grpSpPr>
            <a:xfrm>
              <a:off x="-266651" y="1589903"/>
              <a:ext cx="765126" cy="964518"/>
              <a:chOff x="6804248" y="2144238"/>
              <a:chExt cx="1305367" cy="1645545"/>
            </a:xfrm>
            <a:grpFill/>
          </p:grpSpPr>
          <p:sp>
            <p:nvSpPr>
              <p:cNvPr id="375" name="Oval 1">
                <a:extLst>
                  <a:ext uri="{FF2B5EF4-FFF2-40B4-BE49-F238E27FC236}">
                    <a16:creationId xmlns:a16="http://schemas.microsoft.com/office/drawing/2014/main" id="{421954E2-BA81-42F2-B9BD-FE5627FFBCD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6" name="Oval 1">
                <a:extLst>
                  <a:ext uri="{FF2B5EF4-FFF2-40B4-BE49-F238E27FC236}">
                    <a16:creationId xmlns:a16="http://schemas.microsoft.com/office/drawing/2014/main" id="{1B2D8F53-B65E-4C6C-991A-A1F22901458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7" name="Oval 1">
                <a:extLst>
                  <a:ext uri="{FF2B5EF4-FFF2-40B4-BE49-F238E27FC236}">
                    <a16:creationId xmlns:a16="http://schemas.microsoft.com/office/drawing/2014/main" id="{D88A3DC2-E952-4229-BD49-A557CD1A06D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8" name="Oval 1">
                <a:extLst>
                  <a:ext uri="{FF2B5EF4-FFF2-40B4-BE49-F238E27FC236}">
                    <a16:creationId xmlns:a16="http://schemas.microsoft.com/office/drawing/2014/main" id="{360656F6-E152-4781-8711-34D99406383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9" name="Oval 1">
                <a:extLst>
                  <a:ext uri="{FF2B5EF4-FFF2-40B4-BE49-F238E27FC236}">
                    <a16:creationId xmlns:a16="http://schemas.microsoft.com/office/drawing/2014/main" id="{69F40C42-447F-43CD-92D7-CD982D7BC1C8}"/>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80" name="Oval 1">
                <a:extLst>
                  <a:ext uri="{FF2B5EF4-FFF2-40B4-BE49-F238E27FC236}">
                    <a16:creationId xmlns:a16="http://schemas.microsoft.com/office/drawing/2014/main" id="{E40005A4-EC85-478F-A9B1-E04120319DE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81" name="Oval 1">
                <a:extLst>
                  <a:ext uri="{FF2B5EF4-FFF2-40B4-BE49-F238E27FC236}">
                    <a16:creationId xmlns:a16="http://schemas.microsoft.com/office/drawing/2014/main" id="{A4C67979-39F3-47EB-9FF5-10ECFA28E2C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5" name="Group 14">
              <a:extLst>
                <a:ext uri="{FF2B5EF4-FFF2-40B4-BE49-F238E27FC236}">
                  <a16:creationId xmlns:a16="http://schemas.microsoft.com/office/drawing/2014/main" id="{6A06CC3C-51EB-45B1-B45F-A5ECE31C19CB}"/>
                </a:ext>
              </a:extLst>
            </p:cNvPr>
            <p:cNvGrpSpPr/>
            <p:nvPr/>
          </p:nvGrpSpPr>
          <p:grpSpPr>
            <a:xfrm>
              <a:off x="822304" y="1589903"/>
              <a:ext cx="765126" cy="964518"/>
              <a:chOff x="6804248" y="2144238"/>
              <a:chExt cx="1305367" cy="1645545"/>
            </a:xfrm>
            <a:grpFill/>
          </p:grpSpPr>
          <p:sp>
            <p:nvSpPr>
              <p:cNvPr id="368" name="Oval 1">
                <a:extLst>
                  <a:ext uri="{FF2B5EF4-FFF2-40B4-BE49-F238E27FC236}">
                    <a16:creationId xmlns:a16="http://schemas.microsoft.com/office/drawing/2014/main" id="{90F2022B-D998-4D5B-B4C6-3E9AED2EC81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69" name="Oval 1">
                <a:extLst>
                  <a:ext uri="{FF2B5EF4-FFF2-40B4-BE49-F238E27FC236}">
                    <a16:creationId xmlns:a16="http://schemas.microsoft.com/office/drawing/2014/main" id="{0466729A-39D0-4C9F-B324-24205EC851C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0" name="Oval 1">
                <a:extLst>
                  <a:ext uri="{FF2B5EF4-FFF2-40B4-BE49-F238E27FC236}">
                    <a16:creationId xmlns:a16="http://schemas.microsoft.com/office/drawing/2014/main" id="{09D4531B-4931-4F12-A310-540239C42C4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1" name="Oval 1">
                <a:extLst>
                  <a:ext uri="{FF2B5EF4-FFF2-40B4-BE49-F238E27FC236}">
                    <a16:creationId xmlns:a16="http://schemas.microsoft.com/office/drawing/2014/main" id="{21394900-F2C5-4659-995D-CFF424BE2C5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2" name="Oval 1">
                <a:extLst>
                  <a:ext uri="{FF2B5EF4-FFF2-40B4-BE49-F238E27FC236}">
                    <a16:creationId xmlns:a16="http://schemas.microsoft.com/office/drawing/2014/main" id="{3B20D0B2-4731-4BB4-8DD6-1457C490367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3" name="Oval 1">
                <a:extLst>
                  <a:ext uri="{FF2B5EF4-FFF2-40B4-BE49-F238E27FC236}">
                    <a16:creationId xmlns:a16="http://schemas.microsoft.com/office/drawing/2014/main" id="{B47095CE-54D3-4BBD-9749-640B526DA50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74" name="Oval 1">
                <a:extLst>
                  <a:ext uri="{FF2B5EF4-FFF2-40B4-BE49-F238E27FC236}">
                    <a16:creationId xmlns:a16="http://schemas.microsoft.com/office/drawing/2014/main" id="{EF049065-237E-46A3-846C-F485E67215A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6" name="Group 15">
              <a:extLst>
                <a:ext uri="{FF2B5EF4-FFF2-40B4-BE49-F238E27FC236}">
                  <a16:creationId xmlns:a16="http://schemas.microsoft.com/office/drawing/2014/main" id="{8BBC5778-EC10-4746-9524-B68ED58F4A46}"/>
                </a:ext>
              </a:extLst>
            </p:cNvPr>
            <p:cNvGrpSpPr/>
            <p:nvPr/>
          </p:nvGrpSpPr>
          <p:grpSpPr>
            <a:xfrm>
              <a:off x="1911259" y="1589903"/>
              <a:ext cx="765126" cy="964518"/>
              <a:chOff x="6804248" y="2144238"/>
              <a:chExt cx="1305367" cy="1645545"/>
            </a:xfrm>
            <a:grpFill/>
          </p:grpSpPr>
          <p:sp>
            <p:nvSpPr>
              <p:cNvPr id="361" name="Oval 1">
                <a:extLst>
                  <a:ext uri="{FF2B5EF4-FFF2-40B4-BE49-F238E27FC236}">
                    <a16:creationId xmlns:a16="http://schemas.microsoft.com/office/drawing/2014/main" id="{AF0A0FE9-68ED-42DD-9FC3-7C993A6F8C3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62" name="Oval 1">
                <a:extLst>
                  <a:ext uri="{FF2B5EF4-FFF2-40B4-BE49-F238E27FC236}">
                    <a16:creationId xmlns:a16="http://schemas.microsoft.com/office/drawing/2014/main" id="{28FDF41B-FC24-4546-9AFC-B98BE1752F4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63" name="Oval 1">
                <a:extLst>
                  <a:ext uri="{FF2B5EF4-FFF2-40B4-BE49-F238E27FC236}">
                    <a16:creationId xmlns:a16="http://schemas.microsoft.com/office/drawing/2014/main" id="{AF726937-61A1-48A1-BF1B-20A22F26F1F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64" name="Oval 1">
                <a:extLst>
                  <a:ext uri="{FF2B5EF4-FFF2-40B4-BE49-F238E27FC236}">
                    <a16:creationId xmlns:a16="http://schemas.microsoft.com/office/drawing/2014/main" id="{C1805559-0AC9-4643-BD86-F6D2B37D41C0}"/>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65" name="Oval 1">
                <a:extLst>
                  <a:ext uri="{FF2B5EF4-FFF2-40B4-BE49-F238E27FC236}">
                    <a16:creationId xmlns:a16="http://schemas.microsoft.com/office/drawing/2014/main" id="{FDEF8FFE-6072-4374-9476-86B86EB9331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66" name="Oval 1">
                <a:extLst>
                  <a:ext uri="{FF2B5EF4-FFF2-40B4-BE49-F238E27FC236}">
                    <a16:creationId xmlns:a16="http://schemas.microsoft.com/office/drawing/2014/main" id="{5214797B-EE83-4AC9-AE40-D8029C5A552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67" name="Oval 1">
                <a:extLst>
                  <a:ext uri="{FF2B5EF4-FFF2-40B4-BE49-F238E27FC236}">
                    <a16:creationId xmlns:a16="http://schemas.microsoft.com/office/drawing/2014/main" id="{5900DC7C-D7B7-4F54-A147-8A42B904D86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7" name="Group 16">
              <a:extLst>
                <a:ext uri="{FF2B5EF4-FFF2-40B4-BE49-F238E27FC236}">
                  <a16:creationId xmlns:a16="http://schemas.microsoft.com/office/drawing/2014/main" id="{03622460-C767-4F0B-B9BC-F6445FF2C707}"/>
                </a:ext>
              </a:extLst>
            </p:cNvPr>
            <p:cNvGrpSpPr/>
            <p:nvPr/>
          </p:nvGrpSpPr>
          <p:grpSpPr>
            <a:xfrm>
              <a:off x="3000214" y="1589903"/>
              <a:ext cx="765126" cy="964518"/>
              <a:chOff x="6804248" y="2144238"/>
              <a:chExt cx="1305367" cy="1645545"/>
            </a:xfrm>
            <a:grpFill/>
          </p:grpSpPr>
          <p:sp>
            <p:nvSpPr>
              <p:cNvPr id="354" name="Oval 1">
                <a:extLst>
                  <a:ext uri="{FF2B5EF4-FFF2-40B4-BE49-F238E27FC236}">
                    <a16:creationId xmlns:a16="http://schemas.microsoft.com/office/drawing/2014/main" id="{D82CA5F1-9C36-4810-B0C9-934A8C1F814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5" name="Oval 1">
                <a:extLst>
                  <a:ext uri="{FF2B5EF4-FFF2-40B4-BE49-F238E27FC236}">
                    <a16:creationId xmlns:a16="http://schemas.microsoft.com/office/drawing/2014/main" id="{2FBE0F8F-06FF-458C-902C-25F616017C8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6" name="Oval 1">
                <a:extLst>
                  <a:ext uri="{FF2B5EF4-FFF2-40B4-BE49-F238E27FC236}">
                    <a16:creationId xmlns:a16="http://schemas.microsoft.com/office/drawing/2014/main" id="{3F679DD5-5EAD-421A-B66C-65F8AD903DC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7" name="Oval 1">
                <a:extLst>
                  <a:ext uri="{FF2B5EF4-FFF2-40B4-BE49-F238E27FC236}">
                    <a16:creationId xmlns:a16="http://schemas.microsoft.com/office/drawing/2014/main" id="{EFE3EC8A-B9F9-4982-AE48-717A6C09058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8" name="Oval 1">
                <a:extLst>
                  <a:ext uri="{FF2B5EF4-FFF2-40B4-BE49-F238E27FC236}">
                    <a16:creationId xmlns:a16="http://schemas.microsoft.com/office/drawing/2014/main" id="{35D041B5-B4C8-419D-9B21-E5E4BABC633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9" name="Oval 1">
                <a:extLst>
                  <a:ext uri="{FF2B5EF4-FFF2-40B4-BE49-F238E27FC236}">
                    <a16:creationId xmlns:a16="http://schemas.microsoft.com/office/drawing/2014/main" id="{CE096510-DF90-41C0-A325-29B1C0C6031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60" name="Oval 1">
                <a:extLst>
                  <a:ext uri="{FF2B5EF4-FFF2-40B4-BE49-F238E27FC236}">
                    <a16:creationId xmlns:a16="http://schemas.microsoft.com/office/drawing/2014/main" id="{A77C3BAE-D68D-4A65-86FE-57F907207BB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8" name="Group 17">
              <a:extLst>
                <a:ext uri="{FF2B5EF4-FFF2-40B4-BE49-F238E27FC236}">
                  <a16:creationId xmlns:a16="http://schemas.microsoft.com/office/drawing/2014/main" id="{55743296-8369-4A51-B8E4-E522EC496AC2}"/>
                </a:ext>
              </a:extLst>
            </p:cNvPr>
            <p:cNvGrpSpPr/>
            <p:nvPr/>
          </p:nvGrpSpPr>
          <p:grpSpPr>
            <a:xfrm>
              <a:off x="4089169" y="1589903"/>
              <a:ext cx="765126" cy="964518"/>
              <a:chOff x="6804248" y="2144238"/>
              <a:chExt cx="1305367" cy="1645545"/>
            </a:xfrm>
            <a:grpFill/>
          </p:grpSpPr>
          <p:sp>
            <p:nvSpPr>
              <p:cNvPr id="347" name="Oval 1">
                <a:extLst>
                  <a:ext uri="{FF2B5EF4-FFF2-40B4-BE49-F238E27FC236}">
                    <a16:creationId xmlns:a16="http://schemas.microsoft.com/office/drawing/2014/main" id="{119659E6-E219-4BDE-910A-14B478441C3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48" name="Oval 1">
                <a:extLst>
                  <a:ext uri="{FF2B5EF4-FFF2-40B4-BE49-F238E27FC236}">
                    <a16:creationId xmlns:a16="http://schemas.microsoft.com/office/drawing/2014/main" id="{0F359AAC-6B1F-4721-8DF4-14557838EC0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49" name="Oval 1">
                <a:extLst>
                  <a:ext uri="{FF2B5EF4-FFF2-40B4-BE49-F238E27FC236}">
                    <a16:creationId xmlns:a16="http://schemas.microsoft.com/office/drawing/2014/main" id="{D35A0FC2-B2AC-4528-9279-DBD5188840E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0" name="Oval 1">
                <a:extLst>
                  <a:ext uri="{FF2B5EF4-FFF2-40B4-BE49-F238E27FC236}">
                    <a16:creationId xmlns:a16="http://schemas.microsoft.com/office/drawing/2014/main" id="{AA97CB45-7D44-468E-B769-94E838B534B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1" name="Oval 1">
                <a:extLst>
                  <a:ext uri="{FF2B5EF4-FFF2-40B4-BE49-F238E27FC236}">
                    <a16:creationId xmlns:a16="http://schemas.microsoft.com/office/drawing/2014/main" id="{F770D9D5-8698-4EB7-903A-68FA1AA4E74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2" name="Oval 1">
                <a:extLst>
                  <a:ext uri="{FF2B5EF4-FFF2-40B4-BE49-F238E27FC236}">
                    <a16:creationId xmlns:a16="http://schemas.microsoft.com/office/drawing/2014/main" id="{246749B3-E58C-42DA-A174-A4E20481D80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53" name="Oval 1">
                <a:extLst>
                  <a:ext uri="{FF2B5EF4-FFF2-40B4-BE49-F238E27FC236}">
                    <a16:creationId xmlns:a16="http://schemas.microsoft.com/office/drawing/2014/main" id="{111729A9-97ED-47D2-8EDC-C1325D347DA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19" name="Group 18">
              <a:extLst>
                <a:ext uri="{FF2B5EF4-FFF2-40B4-BE49-F238E27FC236}">
                  <a16:creationId xmlns:a16="http://schemas.microsoft.com/office/drawing/2014/main" id="{3A69F54F-3367-4560-B92E-70AB6B29D4EF}"/>
                </a:ext>
              </a:extLst>
            </p:cNvPr>
            <p:cNvGrpSpPr/>
            <p:nvPr/>
          </p:nvGrpSpPr>
          <p:grpSpPr>
            <a:xfrm>
              <a:off x="5178124" y="1589903"/>
              <a:ext cx="765126" cy="964518"/>
              <a:chOff x="6804248" y="2144238"/>
              <a:chExt cx="1305367" cy="1645545"/>
            </a:xfrm>
            <a:grpFill/>
          </p:grpSpPr>
          <p:sp>
            <p:nvSpPr>
              <p:cNvPr id="340" name="Oval 1">
                <a:extLst>
                  <a:ext uri="{FF2B5EF4-FFF2-40B4-BE49-F238E27FC236}">
                    <a16:creationId xmlns:a16="http://schemas.microsoft.com/office/drawing/2014/main" id="{180F4EB8-5478-46A9-940D-BD41CD0227D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41" name="Oval 1">
                <a:extLst>
                  <a:ext uri="{FF2B5EF4-FFF2-40B4-BE49-F238E27FC236}">
                    <a16:creationId xmlns:a16="http://schemas.microsoft.com/office/drawing/2014/main" id="{4581AF37-F9BC-4599-8CBF-ED7A1725BB7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42" name="Oval 1">
                <a:extLst>
                  <a:ext uri="{FF2B5EF4-FFF2-40B4-BE49-F238E27FC236}">
                    <a16:creationId xmlns:a16="http://schemas.microsoft.com/office/drawing/2014/main" id="{DA55ADD3-BCA7-4D2B-BB13-78638B1BDBD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43" name="Oval 1">
                <a:extLst>
                  <a:ext uri="{FF2B5EF4-FFF2-40B4-BE49-F238E27FC236}">
                    <a16:creationId xmlns:a16="http://schemas.microsoft.com/office/drawing/2014/main" id="{3FC527B0-BF59-442F-8BB4-D919EE56E7C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44" name="Oval 1">
                <a:extLst>
                  <a:ext uri="{FF2B5EF4-FFF2-40B4-BE49-F238E27FC236}">
                    <a16:creationId xmlns:a16="http://schemas.microsoft.com/office/drawing/2014/main" id="{99470CE0-C292-41C7-B178-7A044B308A2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45" name="Oval 1">
                <a:extLst>
                  <a:ext uri="{FF2B5EF4-FFF2-40B4-BE49-F238E27FC236}">
                    <a16:creationId xmlns:a16="http://schemas.microsoft.com/office/drawing/2014/main" id="{6F176878-B8AD-4489-A0CE-B4149038CC9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46" name="Oval 1">
                <a:extLst>
                  <a:ext uri="{FF2B5EF4-FFF2-40B4-BE49-F238E27FC236}">
                    <a16:creationId xmlns:a16="http://schemas.microsoft.com/office/drawing/2014/main" id="{087F2042-D69A-4B41-AA24-F93E570D108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0" name="Group 19">
              <a:extLst>
                <a:ext uri="{FF2B5EF4-FFF2-40B4-BE49-F238E27FC236}">
                  <a16:creationId xmlns:a16="http://schemas.microsoft.com/office/drawing/2014/main" id="{88085076-DD1E-418D-B570-25EEA4CB75A8}"/>
                </a:ext>
              </a:extLst>
            </p:cNvPr>
            <p:cNvGrpSpPr/>
            <p:nvPr/>
          </p:nvGrpSpPr>
          <p:grpSpPr>
            <a:xfrm>
              <a:off x="6267079" y="1589903"/>
              <a:ext cx="765126" cy="964518"/>
              <a:chOff x="6804248" y="2144238"/>
              <a:chExt cx="1305367" cy="1645545"/>
            </a:xfrm>
            <a:grpFill/>
          </p:grpSpPr>
          <p:sp>
            <p:nvSpPr>
              <p:cNvPr id="333" name="Oval 1">
                <a:extLst>
                  <a:ext uri="{FF2B5EF4-FFF2-40B4-BE49-F238E27FC236}">
                    <a16:creationId xmlns:a16="http://schemas.microsoft.com/office/drawing/2014/main" id="{727B994E-19DE-4064-B8A6-32BFC51E10B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4" name="Oval 1">
                <a:extLst>
                  <a:ext uri="{FF2B5EF4-FFF2-40B4-BE49-F238E27FC236}">
                    <a16:creationId xmlns:a16="http://schemas.microsoft.com/office/drawing/2014/main" id="{BA830C15-B701-4276-AB87-DF954DE695E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5" name="Oval 1">
                <a:extLst>
                  <a:ext uri="{FF2B5EF4-FFF2-40B4-BE49-F238E27FC236}">
                    <a16:creationId xmlns:a16="http://schemas.microsoft.com/office/drawing/2014/main" id="{FCB01303-382E-432A-9C7D-1E4FCCB054B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6" name="Oval 1">
                <a:extLst>
                  <a:ext uri="{FF2B5EF4-FFF2-40B4-BE49-F238E27FC236}">
                    <a16:creationId xmlns:a16="http://schemas.microsoft.com/office/drawing/2014/main" id="{35904CB9-4A2D-491D-874F-E1856CB906E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7" name="Oval 1">
                <a:extLst>
                  <a:ext uri="{FF2B5EF4-FFF2-40B4-BE49-F238E27FC236}">
                    <a16:creationId xmlns:a16="http://schemas.microsoft.com/office/drawing/2014/main" id="{0EE8D6ED-9083-4F1C-98E8-33095A4743F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8" name="Oval 1">
                <a:extLst>
                  <a:ext uri="{FF2B5EF4-FFF2-40B4-BE49-F238E27FC236}">
                    <a16:creationId xmlns:a16="http://schemas.microsoft.com/office/drawing/2014/main" id="{BAC06E23-711C-4708-9581-B54D6A0ED60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9" name="Oval 1">
                <a:extLst>
                  <a:ext uri="{FF2B5EF4-FFF2-40B4-BE49-F238E27FC236}">
                    <a16:creationId xmlns:a16="http://schemas.microsoft.com/office/drawing/2014/main" id="{D6C9E3E2-1245-4CBB-BB5C-B3DE30C43E8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1" name="Group 20">
              <a:extLst>
                <a:ext uri="{FF2B5EF4-FFF2-40B4-BE49-F238E27FC236}">
                  <a16:creationId xmlns:a16="http://schemas.microsoft.com/office/drawing/2014/main" id="{173DEE19-8786-4ABB-8AC6-B633DEEF3D98}"/>
                </a:ext>
              </a:extLst>
            </p:cNvPr>
            <p:cNvGrpSpPr/>
            <p:nvPr/>
          </p:nvGrpSpPr>
          <p:grpSpPr>
            <a:xfrm>
              <a:off x="7356034" y="1589903"/>
              <a:ext cx="765126" cy="964518"/>
              <a:chOff x="6804248" y="2144238"/>
              <a:chExt cx="1305367" cy="1645545"/>
            </a:xfrm>
            <a:grpFill/>
          </p:grpSpPr>
          <p:sp>
            <p:nvSpPr>
              <p:cNvPr id="326" name="Oval 1">
                <a:extLst>
                  <a:ext uri="{FF2B5EF4-FFF2-40B4-BE49-F238E27FC236}">
                    <a16:creationId xmlns:a16="http://schemas.microsoft.com/office/drawing/2014/main" id="{8E983220-B5F3-49A3-B98E-02BE0003AD1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7" name="Oval 1">
                <a:extLst>
                  <a:ext uri="{FF2B5EF4-FFF2-40B4-BE49-F238E27FC236}">
                    <a16:creationId xmlns:a16="http://schemas.microsoft.com/office/drawing/2014/main" id="{F6CF0F73-A0B3-4CCF-BA3C-34599F93425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8" name="Oval 1">
                <a:extLst>
                  <a:ext uri="{FF2B5EF4-FFF2-40B4-BE49-F238E27FC236}">
                    <a16:creationId xmlns:a16="http://schemas.microsoft.com/office/drawing/2014/main" id="{58DF5EFE-E401-405D-A761-5E4D043EFE6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9" name="Oval 1">
                <a:extLst>
                  <a:ext uri="{FF2B5EF4-FFF2-40B4-BE49-F238E27FC236}">
                    <a16:creationId xmlns:a16="http://schemas.microsoft.com/office/drawing/2014/main" id="{F0A17585-446F-4615-959F-4BCFB7DCE93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0" name="Oval 1">
                <a:extLst>
                  <a:ext uri="{FF2B5EF4-FFF2-40B4-BE49-F238E27FC236}">
                    <a16:creationId xmlns:a16="http://schemas.microsoft.com/office/drawing/2014/main" id="{36B2E7B5-025B-45EF-974B-2A801DDE784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1" name="Oval 1">
                <a:extLst>
                  <a:ext uri="{FF2B5EF4-FFF2-40B4-BE49-F238E27FC236}">
                    <a16:creationId xmlns:a16="http://schemas.microsoft.com/office/drawing/2014/main" id="{6DF77928-9E5E-4ADE-838D-5CF7D540E04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32" name="Oval 1">
                <a:extLst>
                  <a:ext uri="{FF2B5EF4-FFF2-40B4-BE49-F238E27FC236}">
                    <a16:creationId xmlns:a16="http://schemas.microsoft.com/office/drawing/2014/main" id="{09A63D8C-69C3-4C4F-85D3-9C270DEF8E6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2" name="Group 21">
              <a:extLst>
                <a:ext uri="{FF2B5EF4-FFF2-40B4-BE49-F238E27FC236}">
                  <a16:creationId xmlns:a16="http://schemas.microsoft.com/office/drawing/2014/main" id="{B054028C-A245-433B-89DD-B4776BC1B72D}"/>
                </a:ext>
              </a:extLst>
            </p:cNvPr>
            <p:cNvGrpSpPr/>
            <p:nvPr/>
          </p:nvGrpSpPr>
          <p:grpSpPr>
            <a:xfrm>
              <a:off x="8444989" y="1589903"/>
              <a:ext cx="765126" cy="964518"/>
              <a:chOff x="6804248" y="2144238"/>
              <a:chExt cx="1305367" cy="1645545"/>
            </a:xfrm>
            <a:grpFill/>
          </p:grpSpPr>
          <p:sp>
            <p:nvSpPr>
              <p:cNvPr id="319" name="Oval 1">
                <a:extLst>
                  <a:ext uri="{FF2B5EF4-FFF2-40B4-BE49-F238E27FC236}">
                    <a16:creationId xmlns:a16="http://schemas.microsoft.com/office/drawing/2014/main" id="{9A6C9B82-9BC6-4C86-AA2E-C3B88533064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0" name="Oval 1">
                <a:extLst>
                  <a:ext uri="{FF2B5EF4-FFF2-40B4-BE49-F238E27FC236}">
                    <a16:creationId xmlns:a16="http://schemas.microsoft.com/office/drawing/2014/main" id="{7EA737AC-87AD-45C2-B524-27503CFDBD5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1" name="Oval 1">
                <a:extLst>
                  <a:ext uri="{FF2B5EF4-FFF2-40B4-BE49-F238E27FC236}">
                    <a16:creationId xmlns:a16="http://schemas.microsoft.com/office/drawing/2014/main" id="{2D4E807B-11FE-406A-A701-F855D6964E8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2" name="Oval 1">
                <a:extLst>
                  <a:ext uri="{FF2B5EF4-FFF2-40B4-BE49-F238E27FC236}">
                    <a16:creationId xmlns:a16="http://schemas.microsoft.com/office/drawing/2014/main" id="{CC8F5606-70DA-4D72-A842-46375E96CDB0}"/>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3" name="Oval 1">
                <a:extLst>
                  <a:ext uri="{FF2B5EF4-FFF2-40B4-BE49-F238E27FC236}">
                    <a16:creationId xmlns:a16="http://schemas.microsoft.com/office/drawing/2014/main" id="{5613960E-CD80-495E-AF71-EAD710651E78}"/>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4" name="Oval 1">
                <a:extLst>
                  <a:ext uri="{FF2B5EF4-FFF2-40B4-BE49-F238E27FC236}">
                    <a16:creationId xmlns:a16="http://schemas.microsoft.com/office/drawing/2014/main" id="{17DAD4AC-E407-4973-B846-EDA12B9FE44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25" name="Oval 1">
                <a:extLst>
                  <a:ext uri="{FF2B5EF4-FFF2-40B4-BE49-F238E27FC236}">
                    <a16:creationId xmlns:a16="http://schemas.microsoft.com/office/drawing/2014/main" id="{C3DB08EB-E3C1-4A5D-96FE-21D3919C57F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3" name="Group 22">
              <a:extLst>
                <a:ext uri="{FF2B5EF4-FFF2-40B4-BE49-F238E27FC236}">
                  <a16:creationId xmlns:a16="http://schemas.microsoft.com/office/drawing/2014/main" id="{47503545-3160-4624-81D5-C1451CFB9C0A}"/>
                </a:ext>
              </a:extLst>
            </p:cNvPr>
            <p:cNvGrpSpPr/>
            <p:nvPr/>
          </p:nvGrpSpPr>
          <p:grpSpPr>
            <a:xfrm>
              <a:off x="9533944" y="1589903"/>
              <a:ext cx="765126" cy="964518"/>
              <a:chOff x="6804248" y="2144238"/>
              <a:chExt cx="1305367" cy="1645545"/>
            </a:xfrm>
            <a:grpFill/>
          </p:grpSpPr>
          <p:sp>
            <p:nvSpPr>
              <p:cNvPr id="312" name="Oval 1">
                <a:extLst>
                  <a:ext uri="{FF2B5EF4-FFF2-40B4-BE49-F238E27FC236}">
                    <a16:creationId xmlns:a16="http://schemas.microsoft.com/office/drawing/2014/main" id="{22BB493F-1E31-4FD3-AFA3-99C480199B7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13" name="Oval 1">
                <a:extLst>
                  <a:ext uri="{FF2B5EF4-FFF2-40B4-BE49-F238E27FC236}">
                    <a16:creationId xmlns:a16="http://schemas.microsoft.com/office/drawing/2014/main" id="{FFB77AFE-A5EA-452A-8B84-708DE12E9D9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14" name="Oval 1">
                <a:extLst>
                  <a:ext uri="{FF2B5EF4-FFF2-40B4-BE49-F238E27FC236}">
                    <a16:creationId xmlns:a16="http://schemas.microsoft.com/office/drawing/2014/main" id="{146B5FFA-4BA3-402A-B912-3617A36D9BA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15" name="Oval 1">
                <a:extLst>
                  <a:ext uri="{FF2B5EF4-FFF2-40B4-BE49-F238E27FC236}">
                    <a16:creationId xmlns:a16="http://schemas.microsoft.com/office/drawing/2014/main" id="{44965D79-BB5A-438D-816F-BE5EB4CBD58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16" name="Oval 1">
                <a:extLst>
                  <a:ext uri="{FF2B5EF4-FFF2-40B4-BE49-F238E27FC236}">
                    <a16:creationId xmlns:a16="http://schemas.microsoft.com/office/drawing/2014/main" id="{95EF9C88-E7AE-4C25-9621-F950FA4042B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17" name="Oval 1">
                <a:extLst>
                  <a:ext uri="{FF2B5EF4-FFF2-40B4-BE49-F238E27FC236}">
                    <a16:creationId xmlns:a16="http://schemas.microsoft.com/office/drawing/2014/main" id="{5A7915EC-6EE6-4E06-B542-306F61F92D9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18" name="Oval 1">
                <a:extLst>
                  <a:ext uri="{FF2B5EF4-FFF2-40B4-BE49-F238E27FC236}">
                    <a16:creationId xmlns:a16="http://schemas.microsoft.com/office/drawing/2014/main" id="{E0274800-ED1D-4A55-AD3D-06DC6654FEF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4" name="Group 23">
              <a:extLst>
                <a:ext uri="{FF2B5EF4-FFF2-40B4-BE49-F238E27FC236}">
                  <a16:creationId xmlns:a16="http://schemas.microsoft.com/office/drawing/2014/main" id="{BE298AFD-1CB6-4971-B903-E1DED4F1F33D}"/>
                </a:ext>
              </a:extLst>
            </p:cNvPr>
            <p:cNvGrpSpPr/>
            <p:nvPr/>
          </p:nvGrpSpPr>
          <p:grpSpPr>
            <a:xfrm>
              <a:off x="10622899" y="1589903"/>
              <a:ext cx="765126" cy="964518"/>
              <a:chOff x="6804248" y="2144238"/>
              <a:chExt cx="1305367" cy="1645545"/>
            </a:xfrm>
            <a:grpFill/>
          </p:grpSpPr>
          <p:sp>
            <p:nvSpPr>
              <p:cNvPr id="305" name="Oval 1">
                <a:extLst>
                  <a:ext uri="{FF2B5EF4-FFF2-40B4-BE49-F238E27FC236}">
                    <a16:creationId xmlns:a16="http://schemas.microsoft.com/office/drawing/2014/main" id="{50048EF1-812C-4BD4-8D51-03960D83277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6" name="Oval 1">
                <a:extLst>
                  <a:ext uri="{FF2B5EF4-FFF2-40B4-BE49-F238E27FC236}">
                    <a16:creationId xmlns:a16="http://schemas.microsoft.com/office/drawing/2014/main" id="{5F002B5D-C34C-4A4E-AEAA-50674982E33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7" name="Oval 1">
                <a:extLst>
                  <a:ext uri="{FF2B5EF4-FFF2-40B4-BE49-F238E27FC236}">
                    <a16:creationId xmlns:a16="http://schemas.microsoft.com/office/drawing/2014/main" id="{234AB235-183B-447C-B9CE-24D7A605F59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8" name="Oval 1">
                <a:extLst>
                  <a:ext uri="{FF2B5EF4-FFF2-40B4-BE49-F238E27FC236}">
                    <a16:creationId xmlns:a16="http://schemas.microsoft.com/office/drawing/2014/main" id="{6BE152BE-6F1B-428D-895F-A26C3FD62BA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9" name="Oval 1">
                <a:extLst>
                  <a:ext uri="{FF2B5EF4-FFF2-40B4-BE49-F238E27FC236}">
                    <a16:creationId xmlns:a16="http://schemas.microsoft.com/office/drawing/2014/main" id="{0F6CE7A9-3885-4874-8D4A-C237A83987F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10" name="Oval 1">
                <a:extLst>
                  <a:ext uri="{FF2B5EF4-FFF2-40B4-BE49-F238E27FC236}">
                    <a16:creationId xmlns:a16="http://schemas.microsoft.com/office/drawing/2014/main" id="{547658A4-0A50-4056-AFC5-66973D4A57B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11" name="Oval 1">
                <a:extLst>
                  <a:ext uri="{FF2B5EF4-FFF2-40B4-BE49-F238E27FC236}">
                    <a16:creationId xmlns:a16="http://schemas.microsoft.com/office/drawing/2014/main" id="{90DA7C1A-C379-4B28-B80B-D24B0CC0FFF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5" name="Group 24">
              <a:extLst>
                <a:ext uri="{FF2B5EF4-FFF2-40B4-BE49-F238E27FC236}">
                  <a16:creationId xmlns:a16="http://schemas.microsoft.com/office/drawing/2014/main" id="{3D45DDE4-C3DD-4030-83DE-94DD35369771}"/>
                </a:ext>
              </a:extLst>
            </p:cNvPr>
            <p:cNvGrpSpPr/>
            <p:nvPr/>
          </p:nvGrpSpPr>
          <p:grpSpPr>
            <a:xfrm>
              <a:off x="11711854" y="1589903"/>
              <a:ext cx="765126" cy="964518"/>
              <a:chOff x="6804248" y="2144238"/>
              <a:chExt cx="1305367" cy="1645545"/>
            </a:xfrm>
            <a:grpFill/>
          </p:grpSpPr>
          <p:sp>
            <p:nvSpPr>
              <p:cNvPr id="298" name="Oval 1">
                <a:extLst>
                  <a:ext uri="{FF2B5EF4-FFF2-40B4-BE49-F238E27FC236}">
                    <a16:creationId xmlns:a16="http://schemas.microsoft.com/office/drawing/2014/main" id="{DD73F79A-85FD-49DD-BCDE-2D49AD0F69A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99" name="Oval 1">
                <a:extLst>
                  <a:ext uri="{FF2B5EF4-FFF2-40B4-BE49-F238E27FC236}">
                    <a16:creationId xmlns:a16="http://schemas.microsoft.com/office/drawing/2014/main" id="{F0D955AB-4F10-4615-9A40-9B49F8FEB818}"/>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0" name="Oval 1">
                <a:extLst>
                  <a:ext uri="{FF2B5EF4-FFF2-40B4-BE49-F238E27FC236}">
                    <a16:creationId xmlns:a16="http://schemas.microsoft.com/office/drawing/2014/main" id="{50444106-5C47-42B3-AB9C-70033AB61B6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1" name="Oval 1">
                <a:extLst>
                  <a:ext uri="{FF2B5EF4-FFF2-40B4-BE49-F238E27FC236}">
                    <a16:creationId xmlns:a16="http://schemas.microsoft.com/office/drawing/2014/main" id="{D5D52844-0D6F-424E-B9E8-317F9A4C81B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2" name="Oval 1">
                <a:extLst>
                  <a:ext uri="{FF2B5EF4-FFF2-40B4-BE49-F238E27FC236}">
                    <a16:creationId xmlns:a16="http://schemas.microsoft.com/office/drawing/2014/main" id="{B6A3DE3F-66CD-43C5-A836-C2AFF2C5D86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3" name="Oval 1">
                <a:extLst>
                  <a:ext uri="{FF2B5EF4-FFF2-40B4-BE49-F238E27FC236}">
                    <a16:creationId xmlns:a16="http://schemas.microsoft.com/office/drawing/2014/main" id="{EDECF488-4188-475F-8BFD-B297D481B6D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304" name="Oval 1">
                <a:extLst>
                  <a:ext uri="{FF2B5EF4-FFF2-40B4-BE49-F238E27FC236}">
                    <a16:creationId xmlns:a16="http://schemas.microsoft.com/office/drawing/2014/main" id="{5FA60D29-D013-48B7-9C93-C6958A6AFC8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6" name="Group 25">
              <a:extLst>
                <a:ext uri="{FF2B5EF4-FFF2-40B4-BE49-F238E27FC236}">
                  <a16:creationId xmlns:a16="http://schemas.microsoft.com/office/drawing/2014/main" id="{2F3982D5-4C71-4460-AD1C-6648405D13BF}"/>
                </a:ext>
              </a:extLst>
            </p:cNvPr>
            <p:cNvGrpSpPr/>
            <p:nvPr/>
          </p:nvGrpSpPr>
          <p:grpSpPr>
            <a:xfrm>
              <a:off x="268040" y="2934856"/>
              <a:ext cx="765126" cy="964518"/>
              <a:chOff x="6804248" y="2144238"/>
              <a:chExt cx="1305367" cy="1645545"/>
            </a:xfrm>
            <a:grpFill/>
          </p:grpSpPr>
          <p:sp>
            <p:nvSpPr>
              <p:cNvPr id="291" name="Oval 1">
                <a:extLst>
                  <a:ext uri="{FF2B5EF4-FFF2-40B4-BE49-F238E27FC236}">
                    <a16:creationId xmlns:a16="http://schemas.microsoft.com/office/drawing/2014/main" id="{479BA3D4-68AC-46E4-B97F-9B3FCE3CDA4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92" name="Oval 1">
                <a:extLst>
                  <a:ext uri="{FF2B5EF4-FFF2-40B4-BE49-F238E27FC236}">
                    <a16:creationId xmlns:a16="http://schemas.microsoft.com/office/drawing/2014/main" id="{237EFD5A-D431-4892-9A83-3DE78CE73223}"/>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93" name="Oval 1">
                <a:extLst>
                  <a:ext uri="{FF2B5EF4-FFF2-40B4-BE49-F238E27FC236}">
                    <a16:creationId xmlns:a16="http://schemas.microsoft.com/office/drawing/2014/main" id="{044FA8DA-60D7-48D7-B055-CFAC51A7E60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94" name="Oval 1">
                <a:extLst>
                  <a:ext uri="{FF2B5EF4-FFF2-40B4-BE49-F238E27FC236}">
                    <a16:creationId xmlns:a16="http://schemas.microsoft.com/office/drawing/2014/main" id="{ED9F6B16-3874-4E6B-A9BE-6DF5C1B7604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95" name="Oval 1">
                <a:extLst>
                  <a:ext uri="{FF2B5EF4-FFF2-40B4-BE49-F238E27FC236}">
                    <a16:creationId xmlns:a16="http://schemas.microsoft.com/office/drawing/2014/main" id="{9830725C-47AF-4FD6-B01D-36A29DC1AB1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96" name="Oval 1">
                <a:extLst>
                  <a:ext uri="{FF2B5EF4-FFF2-40B4-BE49-F238E27FC236}">
                    <a16:creationId xmlns:a16="http://schemas.microsoft.com/office/drawing/2014/main" id="{920DBE3E-22C4-49CB-886A-6F1D72CDF5A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97" name="Oval 1">
                <a:extLst>
                  <a:ext uri="{FF2B5EF4-FFF2-40B4-BE49-F238E27FC236}">
                    <a16:creationId xmlns:a16="http://schemas.microsoft.com/office/drawing/2014/main" id="{F42E4B1E-A93B-4D92-8C4F-3713FED0F6F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7" name="Group 26">
              <a:extLst>
                <a:ext uri="{FF2B5EF4-FFF2-40B4-BE49-F238E27FC236}">
                  <a16:creationId xmlns:a16="http://schemas.microsoft.com/office/drawing/2014/main" id="{6EFF1A3F-4332-49AD-907F-2DED317175F3}"/>
                </a:ext>
              </a:extLst>
            </p:cNvPr>
            <p:cNvGrpSpPr/>
            <p:nvPr/>
          </p:nvGrpSpPr>
          <p:grpSpPr>
            <a:xfrm>
              <a:off x="1356995" y="2934856"/>
              <a:ext cx="765126" cy="964518"/>
              <a:chOff x="6804248" y="2144238"/>
              <a:chExt cx="1305367" cy="1645545"/>
            </a:xfrm>
            <a:grpFill/>
          </p:grpSpPr>
          <p:sp>
            <p:nvSpPr>
              <p:cNvPr id="284" name="Oval 1">
                <a:extLst>
                  <a:ext uri="{FF2B5EF4-FFF2-40B4-BE49-F238E27FC236}">
                    <a16:creationId xmlns:a16="http://schemas.microsoft.com/office/drawing/2014/main" id="{2C8188B7-FAD1-4735-8FF3-A67A648F4EB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5" name="Oval 1">
                <a:extLst>
                  <a:ext uri="{FF2B5EF4-FFF2-40B4-BE49-F238E27FC236}">
                    <a16:creationId xmlns:a16="http://schemas.microsoft.com/office/drawing/2014/main" id="{E791337B-F476-47A2-8CB3-6073479BE50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6" name="Oval 1">
                <a:extLst>
                  <a:ext uri="{FF2B5EF4-FFF2-40B4-BE49-F238E27FC236}">
                    <a16:creationId xmlns:a16="http://schemas.microsoft.com/office/drawing/2014/main" id="{92E78E53-8505-4FB5-A973-7917299762E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7" name="Oval 1">
                <a:extLst>
                  <a:ext uri="{FF2B5EF4-FFF2-40B4-BE49-F238E27FC236}">
                    <a16:creationId xmlns:a16="http://schemas.microsoft.com/office/drawing/2014/main" id="{0C879C7A-6F1C-43A9-A4A0-13E9ACCEEB0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8" name="Oval 1">
                <a:extLst>
                  <a:ext uri="{FF2B5EF4-FFF2-40B4-BE49-F238E27FC236}">
                    <a16:creationId xmlns:a16="http://schemas.microsoft.com/office/drawing/2014/main" id="{00F07232-40CC-4E01-A060-572A3C19A7C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9" name="Oval 1">
                <a:extLst>
                  <a:ext uri="{FF2B5EF4-FFF2-40B4-BE49-F238E27FC236}">
                    <a16:creationId xmlns:a16="http://schemas.microsoft.com/office/drawing/2014/main" id="{9F4916C6-1C74-4A25-99B6-43F2643E285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90" name="Oval 1">
                <a:extLst>
                  <a:ext uri="{FF2B5EF4-FFF2-40B4-BE49-F238E27FC236}">
                    <a16:creationId xmlns:a16="http://schemas.microsoft.com/office/drawing/2014/main" id="{2761D39C-E8AD-48DF-9928-0DD2915BF5B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8" name="Group 27">
              <a:extLst>
                <a:ext uri="{FF2B5EF4-FFF2-40B4-BE49-F238E27FC236}">
                  <a16:creationId xmlns:a16="http://schemas.microsoft.com/office/drawing/2014/main" id="{A71D3DBE-EC36-48D7-978A-5B6072696867}"/>
                </a:ext>
              </a:extLst>
            </p:cNvPr>
            <p:cNvGrpSpPr/>
            <p:nvPr/>
          </p:nvGrpSpPr>
          <p:grpSpPr>
            <a:xfrm>
              <a:off x="2445950" y="2934856"/>
              <a:ext cx="765126" cy="964518"/>
              <a:chOff x="6804248" y="2144238"/>
              <a:chExt cx="1305367" cy="1645545"/>
            </a:xfrm>
            <a:grpFill/>
          </p:grpSpPr>
          <p:sp>
            <p:nvSpPr>
              <p:cNvPr id="277" name="Oval 1">
                <a:extLst>
                  <a:ext uri="{FF2B5EF4-FFF2-40B4-BE49-F238E27FC236}">
                    <a16:creationId xmlns:a16="http://schemas.microsoft.com/office/drawing/2014/main" id="{964EE261-D939-4AD4-8EF3-5AF1E29AC37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8" name="Oval 1">
                <a:extLst>
                  <a:ext uri="{FF2B5EF4-FFF2-40B4-BE49-F238E27FC236}">
                    <a16:creationId xmlns:a16="http://schemas.microsoft.com/office/drawing/2014/main" id="{3D8EDCD2-B73D-4FE6-A969-9B425E43EBB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9" name="Oval 1">
                <a:extLst>
                  <a:ext uri="{FF2B5EF4-FFF2-40B4-BE49-F238E27FC236}">
                    <a16:creationId xmlns:a16="http://schemas.microsoft.com/office/drawing/2014/main" id="{48021891-6DB2-4FE9-BFFB-BD72B9545D7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0" name="Oval 1">
                <a:extLst>
                  <a:ext uri="{FF2B5EF4-FFF2-40B4-BE49-F238E27FC236}">
                    <a16:creationId xmlns:a16="http://schemas.microsoft.com/office/drawing/2014/main" id="{24E11683-88EE-4CA3-B0D0-EFD7923050C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1" name="Oval 1">
                <a:extLst>
                  <a:ext uri="{FF2B5EF4-FFF2-40B4-BE49-F238E27FC236}">
                    <a16:creationId xmlns:a16="http://schemas.microsoft.com/office/drawing/2014/main" id="{9CDCF84E-FB29-403E-9109-2B091D148938}"/>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2" name="Oval 1">
                <a:extLst>
                  <a:ext uri="{FF2B5EF4-FFF2-40B4-BE49-F238E27FC236}">
                    <a16:creationId xmlns:a16="http://schemas.microsoft.com/office/drawing/2014/main" id="{ED2D1462-AA17-4F80-8FFE-7799770BDB8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83" name="Oval 1">
                <a:extLst>
                  <a:ext uri="{FF2B5EF4-FFF2-40B4-BE49-F238E27FC236}">
                    <a16:creationId xmlns:a16="http://schemas.microsoft.com/office/drawing/2014/main" id="{790F3423-0B45-4645-99C5-FFAAD0D8F58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29" name="Group 28">
              <a:extLst>
                <a:ext uri="{FF2B5EF4-FFF2-40B4-BE49-F238E27FC236}">
                  <a16:creationId xmlns:a16="http://schemas.microsoft.com/office/drawing/2014/main" id="{F16BAE18-A2E5-4198-B215-EC8760450DCC}"/>
                </a:ext>
              </a:extLst>
            </p:cNvPr>
            <p:cNvGrpSpPr/>
            <p:nvPr/>
          </p:nvGrpSpPr>
          <p:grpSpPr>
            <a:xfrm>
              <a:off x="3534905" y="2934856"/>
              <a:ext cx="765126" cy="964518"/>
              <a:chOff x="6804248" y="2144238"/>
              <a:chExt cx="1305367" cy="1645545"/>
            </a:xfrm>
            <a:grpFill/>
          </p:grpSpPr>
          <p:sp>
            <p:nvSpPr>
              <p:cNvPr id="270" name="Oval 1">
                <a:extLst>
                  <a:ext uri="{FF2B5EF4-FFF2-40B4-BE49-F238E27FC236}">
                    <a16:creationId xmlns:a16="http://schemas.microsoft.com/office/drawing/2014/main" id="{7764BF9C-B489-42C2-93DA-CA4A12DD3BF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1" name="Oval 1">
                <a:extLst>
                  <a:ext uri="{FF2B5EF4-FFF2-40B4-BE49-F238E27FC236}">
                    <a16:creationId xmlns:a16="http://schemas.microsoft.com/office/drawing/2014/main" id="{7BE5C804-C09C-4D03-85C5-39864CDDF1D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2" name="Oval 1">
                <a:extLst>
                  <a:ext uri="{FF2B5EF4-FFF2-40B4-BE49-F238E27FC236}">
                    <a16:creationId xmlns:a16="http://schemas.microsoft.com/office/drawing/2014/main" id="{5A9A078E-CAF5-4C9A-AF48-D7AFED9DBF1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3" name="Oval 1">
                <a:extLst>
                  <a:ext uri="{FF2B5EF4-FFF2-40B4-BE49-F238E27FC236}">
                    <a16:creationId xmlns:a16="http://schemas.microsoft.com/office/drawing/2014/main" id="{C085AE3B-709E-4390-97F3-F5137513330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4" name="Oval 1">
                <a:extLst>
                  <a:ext uri="{FF2B5EF4-FFF2-40B4-BE49-F238E27FC236}">
                    <a16:creationId xmlns:a16="http://schemas.microsoft.com/office/drawing/2014/main" id="{BCD1AF1F-3D3E-4509-BB35-95DFEFDA2E1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5" name="Oval 1">
                <a:extLst>
                  <a:ext uri="{FF2B5EF4-FFF2-40B4-BE49-F238E27FC236}">
                    <a16:creationId xmlns:a16="http://schemas.microsoft.com/office/drawing/2014/main" id="{D275CB1E-CC8C-4992-AF3C-9AD88F88DE3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76" name="Oval 1">
                <a:extLst>
                  <a:ext uri="{FF2B5EF4-FFF2-40B4-BE49-F238E27FC236}">
                    <a16:creationId xmlns:a16="http://schemas.microsoft.com/office/drawing/2014/main" id="{07E10B79-5AC1-447E-872F-E9028E34C37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0" name="Group 29">
              <a:extLst>
                <a:ext uri="{FF2B5EF4-FFF2-40B4-BE49-F238E27FC236}">
                  <a16:creationId xmlns:a16="http://schemas.microsoft.com/office/drawing/2014/main" id="{098C896B-9426-406A-9247-5C6EA86976EB}"/>
                </a:ext>
              </a:extLst>
            </p:cNvPr>
            <p:cNvGrpSpPr/>
            <p:nvPr/>
          </p:nvGrpSpPr>
          <p:grpSpPr>
            <a:xfrm>
              <a:off x="4623860" y="2934856"/>
              <a:ext cx="765126" cy="964518"/>
              <a:chOff x="6804248" y="2144238"/>
              <a:chExt cx="1305367" cy="1645545"/>
            </a:xfrm>
            <a:grpFill/>
          </p:grpSpPr>
          <p:sp>
            <p:nvSpPr>
              <p:cNvPr id="263" name="Oval 1">
                <a:extLst>
                  <a:ext uri="{FF2B5EF4-FFF2-40B4-BE49-F238E27FC236}">
                    <a16:creationId xmlns:a16="http://schemas.microsoft.com/office/drawing/2014/main" id="{B97BF24C-AE53-4679-97C8-FCFE07847EB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4" name="Oval 1">
                <a:extLst>
                  <a:ext uri="{FF2B5EF4-FFF2-40B4-BE49-F238E27FC236}">
                    <a16:creationId xmlns:a16="http://schemas.microsoft.com/office/drawing/2014/main" id="{74BB84FE-8A0D-4EB4-BA16-D2E1F8B3919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5" name="Oval 1">
                <a:extLst>
                  <a:ext uri="{FF2B5EF4-FFF2-40B4-BE49-F238E27FC236}">
                    <a16:creationId xmlns:a16="http://schemas.microsoft.com/office/drawing/2014/main" id="{BF5F5B1D-ABE3-48C3-B747-D4E72CB79F7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6" name="Oval 1">
                <a:extLst>
                  <a:ext uri="{FF2B5EF4-FFF2-40B4-BE49-F238E27FC236}">
                    <a16:creationId xmlns:a16="http://schemas.microsoft.com/office/drawing/2014/main" id="{E3FFF21E-AC51-4B92-9E76-1699895F0C3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7" name="Oval 1">
                <a:extLst>
                  <a:ext uri="{FF2B5EF4-FFF2-40B4-BE49-F238E27FC236}">
                    <a16:creationId xmlns:a16="http://schemas.microsoft.com/office/drawing/2014/main" id="{E2C3A7D2-C85F-4F41-A90C-87806BEC660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8" name="Oval 1">
                <a:extLst>
                  <a:ext uri="{FF2B5EF4-FFF2-40B4-BE49-F238E27FC236}">
                    <a16:creationId xmlns:a16="http://schemas.microsoft.com/office/drawing/2014/main" id="{CAF92CA4-59B5-471D-8E94-FB6495E9F60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9" name="Oval 1">
                <a:extLst>
                  <a:ext uri="{FF2B5EF4-FFF2-40B4-BE49-F238E27FC236}">
                    <a16:creationId xmlns:a16="http://schemas.microsoft.com/office/drawing/2014/main" id="{6E0C9D9C-9656-4B03-8862-EE82190DEA8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1" name="Group 30">
              <a:extLst>
                <a:ext uri="{FF2B5EF4-FFF2-40B4-BE49-F238E27FC236}">
                  <a16:creationId xmlns:a16="http://schemas.microsoft.com/office/drawing/2014/main" id="{3611E046-7387-4146-BD27-EF61C8EADA31}"/>
                </a:ext>
              </a:extLst>
            </p:cNvPr>
            <p:cNvGrpSpPr/>
            <p:nvPr/>
          </p:nvGrpSpPr>
          <p:grpSpPr>
            <a:xfrm>
              <a:off x="5712815" y="2934856"/>
              <a:ext cx="765126" cy="964518"/>
              <a:chOff x="6804248" y="2144238"/>
              <a:chExt cx="1305367" cy="1645545"/>
            </a:xfrm>
            <a:grpFill/>
          </p:grpSpPr>
          <p:sp>
            <p:nvSpPr>
              <p:cNvPr id="256" name="Oval 1">
                <a:extLst>
                  <a:ext uri="{FF2B5EF4-FFF2-40B4-BE49-F238E27FC236}">
                    <a16:creationId xmlns:a16="http://schemas.microsoft.com/office/drawing/2014/main" id="{AE593E23-2D34-497B-ADDA-0DA9D518F33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7" name="Oval 1">
                <a:extLst>
                  <a:ext uri="{FF2B5EF4-FFF2-40B4-BE49-F238E27FC236}">
                    <a16:creationId xmlns:a16="http://schemas.microsoft.com/office/drawing/2014/main" id="{EF26941F-A837-44CE-96E9-122A57C3C3A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8" name="Oval 1">
                <a:extLst>
                  <a:ext uri="{FF2B5EF4-FFF2-40B4-BE49-F238E27FC236}">
                    <a16:creationId xmlns:a16="http://schemas.microsoft.com/office/drawing/2014/main" id="{E19C5146-A1CE-4944-95DE-C73C10DE1EC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9" name="Oval 1">
                <a:extLst>
                  <a:ext uri="{FF2B5EF4-FFF2-40B4-BE49-F238E27FC236}">
                    <a16:creationId xmlns:a16="http://schemas.microsoft.com/office/drawing/2014/main" id="{2935C8A5-3E05-4A7F-BFFB-23A5BA407B3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0" name="Oval 1">
                <a:extLst>
                  <a:ext uri="{FF2B5EF4-FFF2-40B4-BE49-F238E27FC236}">
                    <a16:creationId xmlns:a16="http://schemas.microsoft.com/office/drawing/2014/main" id="{CC683EA0-6430-4A86-B738-3F28B22009F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1" name="Oval 1">
                <a:extLst>
                  <a:ext uri="{FF2B5EF4-FFF2-40B4-BE49-F238E27FC236}">
                    <a16:creationId xmlns:a16="http://schemas.microsoft.com/office/drawing/2014/main" id="{0FEDA1C0-5FE7-4C7B-A2AC-9958F056552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62" name="Oval 1">
                <a:extLst>
                  <a:ext uri="{FF2B5EF4-FFF2-40B4-BE49-F238E27FC236}">
                    <a16:creationId xmlns:a16="http://schemas.microsoft.com/office/drawing/2014/main" id="{09581F80-6C96-4B26-AEF1-2BD0A2150CB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2" name="Group 31">
              <a:extLst>
                <a:ext uri="{FF2B5EF4-FFF2-40B4-BE49-F238E27FC236}">
                  <a16:creationId xmlns:a16="http://schemas.microsoft.com/office/drawing/2014/main" id="{000ED4E4-5F97-4E70-BEED-5273F2F9C5DD}"/>
                </a:ext>
              </a:extLst>
            </p:cNvPr>
            <p:cNvGrpSpPr/>
            <p:nvPr/>
          </p:nvGrpSpPr>
          <p:grpSpPr>
            <a:xfrm>
              <a:off x="6801770" y="2934856"/>
              <a:ext cx="765126" cy="964518"/>
              <a:chOff x="6804248" y="2144238"/>
              <a:chExt cx="1305367" cy="1645545"/>
            </a:xfrm>
            <a:grpFill/>
          </p:grpSpPr>
          <p:sp>
            <p:nvSpPr>
              <p:cNvPr id="249" name="Oval 1">
                <a:extLst>
                  <a:ext uri="{FF2B5EF4-FFF2-40B4-BE49-F238E27FC236}">
                    <a16:creationId xmlns:a16="http://schemas.microsoft.com/office/drawing/2014/main" id="{CF35D747-CED3-448D-AEF0-06FBAE07F8E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0" name="Oval 1">
                <a:extLst>
                  <a:ext uri="{FF2B5EF4-FFF2-40B4-BE49-F238E27FC236}">
                    <a16:creationId xmlns:a16="http://schemas.microsoft.com/office/drawing/2014/main" id="{35F11B1B-0B3C-485D-A98B-24D7ED16579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1" name="Oval 1">
                <a:extLst>
                  <a:ext uri="{FF2B5EF4-FFF2-40B4-BE49-F238E27FC236}">
                    <a16:creationId xmlns:a16="http://schemas.microsoft.com/office/drawing/2014/main" id="{928F39E3-6C47-4680-AC74-A6CBCB830E9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2" name="Oval 1">
                <a:extLst>
                  <a:ext uri="{FF2B5EF4-FFF2-40B4-BE49-F238E27FC236}">
                    <a16:creationId xmlns:a16="http://schemas.microsoft.com/office/drawing/2014/main" id="{0AD3738C-899E-4A97-AC98-A4A9E44C628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3" name="Oval 1">
                <a:extLst>
                  <a:ext uri="{FF2B5EF4-FFF2-40B4-BE49-F238E27FC236}">
                    <a16:creationId xmlns:a16="http://schemas.microsoft.com/office/drawing/2014/main" id="{3899BEC8-6C3B-4CF0-A12A-116C6949998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4" name="Oval 1">
                <a:extLst>
                  <a:ext uri="{FF2B5EF4-FFF2-40B4-BE49-F238E27FC236}">
                    <a16:creationId xmlns:a16="http://schemas.microsoft.com/office/drawing/2014/main" id="{2C07D91C-D583-44B3-917A-FD06873C72D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55" name="Oval 1">
                <a:extLst>
                  <a:ext uri="{FF2B5EF4-FFF2-40B4-BE49-F238E27FC236}">
                    <a16:creationId xmlns:a16="http://schemas.microsoft.com/office/drawing/2014/main" id="{14BDF953-B5B7-462F-B446-49EB3955E61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3" name="Group 32">
              <a:extLst>
                <a:ext uri="{FF2B5EF4-FFF2-40B4-BE49-F238E27FC236}">
                  <a16:creationId xmlns:a16="http://schemas.microsoft.com/office/drawing/2014/main" id="{9E09F573-0A9A-44F1-AA5F-A840902F57EA}"/>
                </a:ext>
              </a:extLst>
            </p:cNvPr>
            <p:cNvGrpSpPr/>
            <p:nvPr/>
          </p:nvGrpSpPr>
          <p:grpSpPr>
            <a:xfrm>
              <a:off x="7890725" y="2934856"/>
              <a:ext cx="765126" cy="964518"/>
              <a:chOff x="6804248" y="2144238"/>
              <a:chExt cx="1305367" cy="1645545"/>
            </a:xfrm>
            <a:grpFill/>
          </p:grpSpPr>
          <p:sp>
            <p:nvSpPr>
              <p:cNvPr id="242" name="Oval 1">
                <a:extLst>
                  <a:ext uri="{FF2B5EF4-FFF2-40B4-BE49-F238E27FC236}">
                    <a16:creationId xmlns:a16="http://schemas.microsoft.com/office/drawing/2014/main" id="{F2CBD85F-443A-4F82-9574-1C80BA9BFDC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3" name="Oval 1">
                <a:extLst>
                  <a:ext uri="{FF2B5EF4-FFF2-40B4-BE49-F238E27FC236}">
                    <a16:creationId xmlns:a16="http://schemas.microsoft.com/office/drawing/2014/main" id="{1CC14A94-DB8A-4129-B586-E944550EA8E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4" name="Oval 1">
                <a:extLst>
                  <a:ext uri="{FF2B5EF4-FFF2-40B4-BE49-F238E27FC236}">
                    <a16:creationId xmlns:a16="http://schemas.microsoft.com/office/drawing/2014/main" id="{F2C787B0-5BDE-4FD0-8ABA-C12964A8EAC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5" name="Oval 1">
                <a:extLst>
                  <a:ext uri="{FF2B5EF4-FFF2-40B4-BE49-F238E27FC236}">
                    <a16:creationId xmlns:a16="http://schemas.microsoft.com/office/drawing/2014/main" id="{CFD129B9-E327-4C24-9FA6-249A6C3C08C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6" name="Oval 1">
                <a:extLst>
                  <a:ext uri="{FF2B5EF4-FFF2-40B4-BE49-F238E27FC236}">
                    <a16:creationId xmlns:a16="http://schemas.microsoft.com/office/drawing/2014/main" id="{252ADBA8-5148-44F3-80DB-4F8802B7248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7" name="Oval 1">
                <a:extLst>
                  <a:ext uri="{FF2B5EF4-FFF2-40B4-BE49-F238E27FC236}">
                    <a16:creationId xmlns:a16="http://schemas.microsoft.com/office/drawing/2014/main" id="{AF5FA338-0666-44B3-A1B6-8E8AB97FBF05}"/>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8" name="Oval 1">
                <a:extLst>
                  <a:ext uri="{FF2B5EF4-FFF2-40B4-BE49-F238E27FC236}">
                    <a16:creationId xmlns:a16="http://schemas.microsoft.com/office/drawing/2014/main" id="{080DC692-9434-42A0-BC59-1472316B5A8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4" name="Group 33">
              <a:extLst>
                <a:ext uri="{FF2B5EF4-FFF2-40B4-BE49-F238E27FC236}">
                  <a16:creationId xmlns:a16="http://schemas.microsoft.com/office/drawing/2014/main" id="{4462906B-5515-4830-A119-D7FDE9A888C6}"/>
                </a:ext>
              </a:extLst>
            </p:cNvPr>
            <p:cNvGrpSpPr/>
            <p:nvPr/>
          </p:nvGrpSpPr>
          <p:grpSpPr>
            <a:xfrm>
              <a:off x="8979680" y="2934856"/>
              <a:ext cx="765126" cy="964518"/>
              <a:chOff x="6804248" y="2144238"/>
              <a:chExt cx="1305367" cy="1645545"/>
            </a:xfrm>
            <a:grpFill/>
          </p:grpSpPr>
          <p:sp>
            <p:nvSpPr>
              <p:cNvPr id="235" name="Oval 1">
                <a:extLst>
                  <a:ext uri="{FF2B5EF4-FFF2-40B4-BE49-F238E27FC236}">
                    <a16:creationId xmlns:a16="http://schemas.microsoft.com/office/drawing/2014/main" id="{48264507-C90B-40FD-9E95-9936CE8E279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6" name="Oval 1">
                <a:extLst>
                  <a:ext uri="{FF2B5EF4-FFF2-40B4-BE49-F238E27FC236}">
                    <a16:creationId xmlns:a16="http://schemas.microsoft.com/office/drawing/2014/main" id="{D5E3A932-71F4-40AD-967B-0462AD9D257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7" name="Oval 1">
                <a:extLst>
                  <a:ext uri="{FF2B5EF4-FFF2-40B4-BE49-F238E27FC236}">
                    <a16:creationId xmlns:a16="http://schemas.microsoft.com/office/drawing/2014/main" id="{5D8CAD70-962E-4729-9A2A-CFC11DD3C52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8" name="Oval 1">
                <a:extLst>
                  <a:ext uri="{FF2B5EF4-FFF2-40B4-BE49-F238E27FC236}">
                    <a16:creationId xmlns:a16="http://schemas.microsoft.com/office/drawing/2014/main" id="{2255DBC7-990E-4B14-947D-A03ACB5235C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9" name="Oval 1">
                <a:extLst>
                  <a:ext uri="{FF2B5EF4-FFF2-40B4-BE49-F238E27FC236}">
                    <a16:creationId xmlns:a16="http://schemas.microsoft.com/office/drawing/2014/main" id="{E9F97CCB-AFEB-4337-A564-7375A1E607B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0" name="Oval 1">
                <a:extLst>
                  <a:ext uri="{FF2B5EF4-FFF2-40B4-BE49-F238E27FC236}">
                    <a16:creationId xmlns:a16="http://schemas.microsoft.com/office/drawing/2014/main" id="{0E8108AA-F1B0-458C-90DB-1E3EE669EC1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41" name="Oval 1">
                <a:extLst>
                  <a:ext uri="{FF2B5EF4-FFF2-40B4-BE49-F238E27FC236}">
                    <a16:creationId xmlns:a16="http://schemas.microsoft.com/office/drawing/2014/main" id="{49E180AA-17FA-41F0-BC34-2FEB57B08A2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5" name="Group 34">
              <a:extLst>
                <a:ext uri="{FF2B5EF4-FFF2-40B4-BE49-F238E27FC236}">
                  <a16:creationId xmlns:a16="http://schemas.microsoft.com/office/drawing/2014/main" id="{78F8C2CC-7F8A-4BD1-8C41-7D66AF57055C}"/>
                </a:ext>
              </a:extLst>
            </p:cNvPr>
            <p:cNvGrpSpPr/>
            <p:nvPr/>
          </p:nvGrpSpPr>
          <p:grpSpPr>
            <a:xfrm>
              <a:off x="10068635" y="2934856"/>
              <a:ext cx="765126" cy="964518"/>
              <a:chOff x="6804248" y="2144238"/>
              <a:chExt cx="1305367" cy="1645545"/>
            </a:xfrm>
            <a:grpFill/>
          </p:grpSpPr>
          <p:sp>
            <p:nvSpPr>
              <p:cNvPr id="228" name="Oval 1">
                <a:extLst>
                  <a:ext uri="{FF2B5EF4-FFF2-40B4-BE49-F238E27FC236}">
                    <a16:creationId xmlns:a16="http://schemas.microsoft.com/office/drawing/2014/main" id="{6422BA2E-03BB-4A0C-9ABD-89ED2D568D8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29" name="Oval 1">
                <a:extLst>
                  <a:ext uri="{FF2B5EF4-FFF2-40B4-BE49-F238E27FC236}">
                    <a16:creationId xmlns:a16="http://schemas.microsoft.com/office/drawing/2014/main" id="{924C8065-30B5-4D42-9262-3ECDBF2D8CF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0" name="Oval 1">
                <a:extLst>
                  <a:ext uri="{FF2B5EF4-FFF2-40B4-BE49-F238E27FC236}">
                    <a16:creationId xmlns:a16="http://schemas.microsoft.com/office/drawing/2014/main" id="{B2065BB3-55D3-4F8A-89D6-27956344928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1" name="Oval 1">
                <a:extLst>
                  <a:ext uri="{FF2B5EF4-FFF2-40B4-BE49-F238E27FC236}">
                    <a16:creationId xmlns:a16="http://schemas.microsoft.com/office/drawing/2014/main" id="{F955D34A-07D7-430B-8509-BC60D03007C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2" name="Oval 1">
                <a:extLst>
                  <a:ext uri="{FF2B5EF4-FFF2-40B4-BE49-F238E27FC236}">
                    <a16:creationId xmlns:a16="http://schemas.microsoft.com/office/drawing/2014/main" id="{284760A2-DDC0-4AAB-AE5E-373EB36588A8}"/>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3" name="Oval 1">
                <a:extLst>
                  <a:ext uri="{FF2B5EF4-FFF2-40B4-BE49-F238E27FC236}">
                    <a16:creationId xmlns:a16="http://schemas.microsoft.com/office/drawing/2014/main" id="{7CBF71E1-9689-46EE-8328-21392425D28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34" name="Oval 1">
                <a:extLst>
                  <a:ext uri="{FF2B5EF4-FFF2-40B4-BE49-F238E27FC236}">
                    <a16:creationId xmlns:a16="http://schemas.microsoft.com/office/drawing/2014/main" id="{2731E9D5-6092-48C4-99AF-82A0A533FF8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6" name="Group 35">
              <a:extLst>
                <a:ext uri="{FF2B5EF4-FFF2-40B4-BE49-F238E27FC236}">
                  <a16:creationId xmlns:a16="http://schemas.microsoft.com/office/drawing/2014/main" id="{61925CA4-396B-4F7E-B6DC-445678EDF9EB}"/>
                </a:ext>
              </a:extLst>
            </p:cNvPr>
            <p:cNvGrpSpPr/>
            <p:nvPr/>
          </p:nvGrpSpPr>
          <p:grpSpPr>
            <a:xfrm>
              <a:off x="11157590" y="2934856"/>
              <a:ext cx="765126" cy="964518"/>
              <a:chOff x="6804248" y="2144238"/>
              <a:chExt cx="1305367" cy="1645545"/>
            </a:xfrm>
            <a:grpFill/>
          </p:grpSpPr>
          <p:sp>
            <p:nvSpPr>
              <p:cNvPr id="221" name="Oval 1">
                <a:extLst>
                  <a:ext uri="{FF2B5EF4-FFF2-40B4-BE49-F238E27FC236}">
                    <a16:creationId xmlns:a16="http://schemas.microsoft.com/office/drawing/2014/main" id="{E14B84F5-0E51-44DA-8A20-8F791A9C3CD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22" name="Oval 1">
                <a:extLst>
                  <a:ext uri="{FF2B5EF4-FFF2-40B4-BE49-F238E27FC236}">
                    <a16:creationId xmlns:a16="http://schemas.microsoft.com/office/drawing/2014/main" id="{C66AC312-9276-4F13-B17A-BF481FFCDD8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23" name="Oval 1">
                <a:extLst>
                  <a:ext uri="{FF2B5EF4-FFF2-40B4-BE49-F238E27FC236}">
                    <a16:creationId xmlns:a16="http://schemas.microsoft.com/office/drawing/2014/main" id="{E3B6EC93-8529-4560-B5EE-70CBDD6A47F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24" name="Oval 1">
                <a:extLst>
                  <a:ext uri="{FF2B5EF4-FFF2-40B4-BE49-F238E27FC236}">
                    <a16:creationId xmlns:a16="http://schemas.microsoft.com/office/drawing/2014/main" id="{4CFDAB89-A285-401A-973B-8D92A2BE5E2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25" name="Oval 1">
                <a:extLst>
                  <a:ext uri="{FF2B5EF4-FFF2-40B4-BE49-F238E27FC236}">
                    <a16:creationId xmlns:a16="http://schemas.microsoft.com/office/drawing/2014/main" id="{F445CEBC-A056-49D5-8BB0-3465F6D9003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26" name="Oval 1">
                <a:extLst>
                  <a:ext uri="{FF2B5EF4-FFF2-40B4-BE49-F238E27FC236}">
                    <a16:creationId xmlns:a16="http://schemas.microsoft.com/office/drawing/2014/main" id="{510EFB6D-19C2-4F60-A96E-D1A73531F14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27" name="Oval 1">
                <a:extLst>
                  <a:ext uri="{FF2B5EF4-FFF2-40B4-BE49-F238E27FC236}">
                    <a16:creationId xmlns:a16="http://schemas.microsoft.com/office/drawing/2014/main" id="{774C2D74-F34B-4670-8E17-C0E49B26D58F}"/>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7" name="Group 36">
              <a:extLst>
                <a:ext uri="{FF2B5EF4-FFF2-40B4-BE49-F238E27FC236}">
                  <a16:creationId xmlns:a16="http://schemas.microsoft.com/office/drawing/2014/main" id="{E301399A-56C4-45BB-8373-91413EB9DC03}"/>
                </a:ext>
              </a:extLst>
            </p:cNvPr>
            <p:cNvGrpSpPr/>
            <p:nvPr/>
          </p:nvGrpSpPr>
          <p:grpSpPr>
            <a:xfrm>
              <a:off x="-266651" y="4279809"/>
              <a:ext cx="765126" cy="964518"/>
              <a:chOff x="6804248" y="2144238"/>
              <a:chExt cx="1305367" cy="1645545"/>
            </a:xfrm>
            <a:grpFill/>
          </p:grpSpPr>
          <p:sp>
            <p:nvSpPr>
              <p:cNvPr id="214" name="Oval 1">
                <a:extLst>
                  <a:ext uri="{FF2B5EF4-FFF2-40B4-BE49-F238E27FC236}">
                    <a16:creationId xmlns:a16="http://schemas.microsoft.com/office/drawing/2014/main" id="{BA7DA860-408E-4E75-BDB5-9A90BFDB684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5" name="Oval 1">
                <a:extLst>
                  <a:ext uri="{FF2B5EF4-FFF2-40B4-BE49-F238E27FC236}">
                    <a16:creationId xmlns:a16="http://schemas.microsoft.com/office/drawing/2014/main" id="{C9FD5FF3-EC0C-4819-842A-BCB7AF3F415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6" name="Oval 1">
                <a:extLst>
                  <a:ext uri="{FF2B5EF4-FFF2-40B4-BE49-F238E27FC236}">
                    <a16:creationId xmlns:a16="http://schemas.microsoft.com/office/drawing/2014/main" id="{FE0FC7F3-08CB-4063-85F1-118DA56DCFF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7" name="Oval 1">
                <a:extLst>
                  <a:ext uri="{FF2B5EF4-FFF2-40B4-BE49-F238E27FC236}">
                    <a16:creationId xmlns:a16="http://schemas.microsoft.com/office/drawing/2014/main" id="{76D4BDC5-D17A-4B4A-9070-FF463DAA93F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8" name="Oval 1">
                <a:extLst>
                  <a:ext uri="{FF2B5EF4-FFF2-40B4-BE49-F238E27FC236}">
                    <a16:creationId xmlns:a16="http://schemas.microsoft.com/office/drawing/2014/main" id="{A9D0D659-CEBB-4CB4-A522-235E7003498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9" name="Oval 1">
                <a:extLst>
                  <a:ext uri="{FF2B5EF4-FFF2-40B4-BE49-F238E27FC236}">
                    <a16:creationId xmlns:a16="http://schemas.microsoft.com/office/drawing/2014/main" id="{6A3741BC-B093-48DD-97CB-FBEFF5E6621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20" name="Oval 1">
                <a:extLst>
                  <a:ext uri="{FF2B5EF4-FFF2-40B4-BE49-F238E27FC236}">
                    <a16:creationId xmlns:a16="http://schemas.microsoft.com/office/drawing/2014/main" id="{9D709146-5569-4F10-A81B-498B63168C3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8" name="Group 37">
              <a:extLst>
                <a:ext uri="{FF2B5EF4-FFF2-40B4-BE49-F238E27FC236}">
                  <a16:creationId xmlns:a16="http://schemas.microsoft.com/office/drawing/2014/main" id="{CAEF876B-5F47-4FA7-9408-722136D62156}"/>
                </a:ext>
              </a:extLst>
            </p:cNvPr>
            <p:cNvGrpSpPr/>
            <p:nvPr/>
          </p:nvGrpSpPr>
          <p:grpSpPr>
            <a:xfrm>
              <a:off x="822304" y="4279809"/>
              <a:ext cx="765126" cy="964518"/>
              <a:chOff x="6804248" y="2144238"/>
              <a:chExt cx="1305367" cy="1645545"/>
            </a:xfrm>
            <a:grpFill/>
          </p:grpSpPr>
          <p:sp>
            <p:nvSpPr>
              <p:cNvPr id="207" name="Oval 1">
                <a:extLst>
                  <a:ext uri="{FF2B5EF4-FFF2-40B4-BE49-F238E27FC236}">
                    <a16:creationId xmlns:a16="http://schemas.microsoft.com/office/drawing/2014/main" id="{7956CAC3-47E9-40ED-90C0-BB6FB5A2513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8" name="Oval 1">
                <a:extLst>
                  <a:ext uri="{FF2B5EF4-FFF2-40B4-BE49-F238E27FC236}">
                    <a16:creationId xmlns:a16="http://schemas.microsoft.com/office/drawing/2014/main" id="{BAFBDECB-2FFB-445A-BC8B-AB2D4B3E0E2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9" name="Oval 1">
                <a:extLst>
                  <a:ext uri="{FF2B5EF4-FFF2-40B4-BE49-F238E27FC236}">
                    <a16:creationId xmlns:a16="http://schemas.microsoft.com/office/drawing/2014/main" id="{20062485-262A-42F0-BD07-C3442CC4C23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0" name="Oval 1">
                <a:extLst>
                  <a:ext uri="{FF2B5EF4-FFF2-40B4-BE49-F238E27FC236}">
                    <a16:creationId xmlns:a16="http://schemas.microsoft.com/office/drawing/2014/main" id="{7C2119DC-D317-4411-9F10-231318A127B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1" name="Oval 1">
                <a:extLst>
                  <a:ext uri="{FF2B5EF4-FFF2-40B4-BE49-F238E27FC236}">
                    <a16:creationId xmlns:a16="http://schemas.microsoft.com/office/drawing/2014/main" id="{B78D01C9-FF9F-4F4C-B087-8E170EC83A5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2" name="Oval 1">
                <a:extLst>
                  <a:ext uri="{FF2B5EF4-FFF2-40B4-BE49-F238E27FC236}">
                    <a16:creationId xmlns:a16="http://schemas.microsoft.com/office/drawing/2014/main" id="{2FE381A9-7C07-4368-8B39-AA6275B2837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13" name="Oval 1">
                <a:extLst>
                  <a:ext uri="{FF2B5EF4-FFF2-40B4-BE49-F238E27FC236}">
                    <a16:creationId xmlns:a16="http://schemas.microsoft.com/office/drawing/2014/main" id="{809D9B34-D9E5-4A94-9331-42311620345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39" name="Group 38">
              <a:extLst>
                <a:ext uri="{FF2B5EF4-FFF2-40B4-BE49-F238E27FC236}">
                  <a16:creationId xmlns:a16="http://schemas.microsoft.com/office/drawing/2014/main" id="{D4FDF795-591F-4223-BF70-1C4CC984BBE1}"/>
                </a:ext>
              </a:extLst>
            </p:cNvPr>
            <p:cNvGrpSpPr/>
            <p:nvPr/>
          </p:nvGrpSpPr>
          <p:grpSpPr>
            <a:xfrm>
              <a:off x="1911259" y="4279809"/>
              <a:ext cx="765126" cy="964518"/>
              <a:chOff x="6804248" y="2144238"/>
              <a:chExt cx="1305367" cy="1645545"/>
            </a:xfrm>
            <a:grpFill/>
          </p:grpSpPr>
          <p:sp>
            <p:nvSpPr>
              <p:cNvPr id="200" name="Oval 1">
                <a:extLst>
                  <a:ext uri="{FF2B5EF4-FFF2-40B4-BE49-F238E27FC236}">
                    <a16:creationId xmlns:a16="http://schemas.microsoft.com/office/drawing/2014/main" id="{B0B30F03-D332-4E40-B945-41BECE47C19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1" name="Oval 1">
                <a:extLst>
                  <a:ext uri="{FF2B5EF4-FFF2-40B4-BE49-F238E27FC236}">
                    <a16:creationId xmlns:a16="http://schemas.microsoft.com/office/drawing/2014/main" id="{B7C1AB37-4142-4608-B4D4-D3204AC9CD1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2" name="Oval 1">
                <a:extLst>
                  <a:ext uri="{FF2B5EF4-FFF2-40B4-BE49-F238E27FC236}">
                    <a16:creationId xmlns:a16="http://schemas.microsoft.com/office/drawing/2014/main" id="{4C1AE114-2F6D-4FF6-8C22-901D30A75D5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3" name="Oval 1">
                <a:extLst>
                  <a:ext uri="{FF2B5EF4-FFF2-40B4-BE49-F238E27FC236}">
                    <a16:creationId xmlns:a16="http://schemas.microsoft.com/office/drawing/2014/main" id="{BB8F63D3-E95D-4884-B24A-01FFF8608B7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4" name="Oval 1">
                <a:extLst>
                  <a:ext uri="{FF2B5EF4-FFF2-40B4-BE49-F238E27FC236}">
                    <a16:creationId xmlns:a16="http://schemas.microsoft.com/office/drawing/2014/main" id="{C4CFBE51-E12C-471B-9150-1302D49F87A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5" name="Oval 1">
                <a:extLst>
                  <a:ext uri="{FF2B5EF4-FFF2-40B4-BE49-F238E27FC236}">
                    <a16:creationId xmlns:a16="http://schemas.microsoft.com/office/drawing/2014/main" id="{028DEFF1-3182-4FFE-82E2-AC62409452A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206" name="Oval 1">
                <a:extLst>
                  <a:ext uri="{FF2B5EF4-FFF2-40B4-BE49-F238E27FC236}">
                    <a16:creationId xmlns:a16="http://schemas.microsoft.com/office/drawing/2014/main" id="{70CBDBC0-232C-4252-A171-10CE42DC81B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0" name="Group 39">
              <a:extLst>
                <a:ext uri="{FF2B5EF4-FFF2-40B4-BE49-F238E27FC236}">
                  <a16:creationId xmlns:a16="http://schemas.microsoft.com/office/drawing/2014/main" id="{2FAA27A4-7F66-460E-ABCE-26AEB1B0FCB2}"/>
                </a:ext>
              </a:extLst>
            </p:cNvPr>
            <p:cNvGrpSpPr/>
            <p:nvPr/>
          </p:nvGrpSpPr>
          <p:grpSpPr>
            <a:xfrm>
              <a:off x="3000214" y="4279809"/>
              <a:ext cx="765126" cy="964518"/>
              <a:chOff x="6804248" y="2144238"/>
              <a:chExt cx="1305367" cy="1645545"/>
            </a:xfrm>
            <a:grpFill/>
          </p:grpSpPr>
          <p:sp>
            <p:nvSpPr>
              <p:cNvPr id="193" name="Oval 1">
                <a:extLst>
                  <a:ext uri="{FF2B5EF4-FFF2-40B4-BE49-F238E27FC236}">
                    <a16:creationId xmlns:a16="http://schemas.microsoft.com/office/drawing/2014/main" id="{27202574-7ECA-4CD2-98D6-78205AAD9BC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4" name="Oval 1">
                <a:extLst>
                  <a:ext uri="{FF2B5EF4-FFF2-40B4-BE49-F238E27FC236}">
                    <a16:creationId xmlns:a16="http://schemas.microsoft.com/office/drawing/2014/main" id="{76CFC9BF-20DB-4559-AEA7-02F024EC8A1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5" name="Oval 1">
                <a:extLst>
                  <a:ext uri="{FF2B5EF4-FFF2-40B4-BE49-F238E27FC236}">
                    <a16:creationId xmlns:a16="http://schemas.microsoft.com/office/drawing/2014/main" id="{C51CD696-F9FC-49B9-815A-8CD773E1F66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6" name="Oval 1">
                <a:extLst>
                  <a:ext uri="{FF2B5EF4-FFF2-40B4-BE49-F238E27FC236}">
                    <a16:creationId xmlns:a16="http://schemas.microsoft.com/office/drawing/2014/main" id="{78EFC1FD-AF63-4B80-BF3A-932971E90F4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7" name="Oval 1">
                <a:extLst>
                  <a:ext uri="{FF2B5EF4-FFF2-40B4-BE49-F238E27FC236}">
                    <a16:creationId xmlns:a16="http://schemas.microsoft.com/office/drawing/2014/main" id="{5CDFA3F4-31B0-42C1-87FA-4E6298CCFF9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8" name="Oval 1">
                <a:extLst>
                  <a:ext uri="{FF2B5EF4-FFF2-40B4-BE49-F238E27FC236}">
                    <a16:creationId xmlns:a16="http://schemas.microsoft.com/office/drawing/2014/main" id="{56C10C64-3092-49F0-AC66-DEEA863FE9B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9" name="Oval 1">
                <a:extLst>
                  <a:ext uri="{FF2B5EF4-FFF2-40B4-BE49-F238E27FC236}">
                    <a16:creationId xmlns:a16="http://schemas.microsoft.com/office/drawing/2014/main" id="{F45553E4-52C1-4AA7-B1A8-BBF6F4FEF66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1" name="Group 40">
              <a:extLst>
                <a:ext uri="{FF2B5EF4-FFF2-40B4-BE49-F238E27FC236}">
                  <a16:creationId xmlns:a16="http://schemas.microsoft.com/office/drawing/2014/main" id="{E806FA1C-2090-4450-A81C-CD46D2EFDD4C}"/>
                </a:ext>
              </a:extLst>
            </p:cNvPr>
            <p:cNvGrpSpPr/>
            <p:nvPr/>
          </p:nvGrpSpPr>
          <p:grpSpPr>
            <a:xfrm>
              <a:off x="4089169" y="4279809"/>
              <a:ext cx="765126" cy="964518"/>
              <a:chOff x="6804248" y="2144238"/>
              <a:chExt cx="1305367" cy="1645545"/>
            </a:xfrm>
            <a:grpFill/>
          </p:grpSpPr>
          <p:sp>
            <p:nvSpPr>
              <p:cNvPr id="186" name="Oval 1">
                <a:extLst>
                  <a:ext uri="{FF2B5EF4-FFF2-40B4-BE49-F238E27FC236}">
                    <a16:creationId xmlns:a16="http://schemas.microsoft.com/office/drawing/2014/main" id="{58E92282-1BAF-4A01-8D71-842B272385A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7" name="Oval 1">
                <a:extLst>
                  <a:ext uri="{FF2B5EF4-FFF2-40B4-BE49-F238E27FC236}">
                    <a16:creationId xmlns:a16="http://schemas.microsoft.com/office/drawing/2014/main" id="{B0EF7E57-5155-49D5-AA66-D2EF7A13E6B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8" name="Oval 1">
                <a:extLst>
                  <a:ext uri="{FF2B5EF4-FFF2-40B4-BE49-F238E27FC236}">
                    <a16:creationId xmlns:a16="http://schemas.microsoft.com/office/drawing/2014/main" id="{D6966560-650E-453F-BC79-DE88E006006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9" name="Oval 1">
                <a:extLst>
                  <a:ext uri="{FF2B5EF4-FFF2-40B4-BE49-F238E27FC236}">
                    <a16:creationId xmlns:a16="http://schemas.microsoft.com/office/drawing/2014/main" id="{7579C078-BF28-4EB1-B600-38CB6E76C8C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0" name="Oval 1">
                <a:extLst>
                  <a:ext uri="{FF2B5EF4-FFF2-40B4-BE49-F238E27FC236}">
                    <a16:creationId xmlns:a16="http://schemas.microsoft.com/office/drawing/2014/main" id="{A51CC8E6-8ED2-4C93-8A81-3048CB945FE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1" name="Oval 1">
                <a:extLst>
                  <a:ext uri="{FF2B5EF4-FFF2-40B4-BE49-F238E27FC236}">
                    <a16:creationId xmlns:a16="http://schemas.microsoft.com/office/drawing/2014/main" id="{9680EF72-60E5-4A8D-A240-7F13F680A47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92" name="Oval 1">
                <a:extLst>
                  <a:ext uri="{FF2B5EF4-FFF2-40B4-BE49-F238E27FC236}">
                    <a16:creationId xmlns:a16="http://schemas.microsoft.com/office/drawing/2014/main" id="{6BB18252-DD35-43E0-8431-9E5E4993747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2" name="Group 41">
              <a:extLst>
                <a:ext uri="{FF2B5EF4-FFF2-40B4-BE49-F238E27FC236}">
                  <a16:creationId xmlns:a16="http://schemas.microsoft.com/office/drawing/2014/main" id="{332612DE-9F1C-48FA-AF52-B2816C2B2F37}"/>
                </a:ext>
              </a:extLst>
            </p:cNvPr>
            <p:cNvGrpSpPr/>
            <p:nvPr/>
          </p:nvGrpSpPr>
          <p:grpSpPr>
            <a:xfrm>
              <a:off x="5178124" y="4279809"/>
              <a:ext cx="765126" cy="964518"/>
              <a:chOff x="6804248" y="2144238"/>
              <a:chExt cx="1305367" cy="1645545"/>
            </a:xfrm>
            <a:grpFill/>
          </p:grpSpPr>
          <p:sp>
            <p:nvSpPr>
              <p:cNvPr id="179" name="Oval 1">
                <a:extLst>
                  <a:ext uri="{FF2B5EF4-FFF2-40B4-BE49-F238E27FC236}">
                    <a16:creationId xmlns:a16="http://schemas.microsoft.com/office/drawing/2014/main" id="{54342CB6-44A6-458A-BC54-A7E6CB9AA4A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0" name="Oval 1">
                <a:extLst>
                  <a:ext uri="{FF2B5EF4-FFF2-40B4-BE49-F238E27FC236}">
                    <a16:creationId xmlns:a16="http://schemas.microsoft.com/office/drawing/2014/main" id="{40208A7E-E317-4E5D-A941-3E079034D7D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1" name="Oval 1">
                <a:extLst>
                  <a:ext uri="{FF2B5EF4-FFF2-40B4-BE49-F238E27FC236}">
                    <a16:creationId xmlns:a16="http://schemas.microsoft.com/office/drawing/2014/main" id="{FBF20403-479D-4502-A830-AE674CAE95B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2" name="Oval 1">
                <a:extLst>
                  <a:ext uri="{FF2B5EF4-FFF2-40B4-BE49-F238E27FC236}">
                    <a16:creationId xmlns:a16="http://schemas.microsoft.com/office/drawing/2014/main" id="{CBBDBEDD-E1B5-4D2E-BF67-84B55B9F55A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3" name="Oval 1">
                <a:extLst>
                  <a:ext uri="{FF2B5EF4-FFF2-40B4-BE49-F238E27FC236}">
                    <a16:creationId xmlns:a16="http://schemas.microsoft.com/office/drawing/2014/main" id="{F0A11EBC-06A7-445F-883E-534648A2C79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4" name="Oval 1">
                <a:extLst>
                  <a:ext uri="{FF2B5EF4-FFF2-40B4-BE49-F238E27FC236}">
                    <a16:creationId xmlns:a16="http://schemas.microsoft.com/office/drawing/2014/main" id="{87300A7F-A1B5-4982-9825-378EB92AF7B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85" name="Oval 1">
                <a:extLst>
                  <a:ext uri="{FF2B5EF4-FFF2-40B4-BE49-F238E27FC236}">
                    <a16:creationId xmlns:a16="http://schemas.microsoft.com/office/drawing/2014/main" id="{4BCA75EA-CC7D-4FE5-B483-FF3C8A0A596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3" name="Group 42">
              <a:extLst>
                <a:ext uri="{FF2B5EF4-FFF2-40B4-BE49-F238E27FC236}">
                  <a16:creationId xmlns:a16="http://schemas.microsoft.com/office/drawing/2014/main" id="{8273D5F2-3B4B-4517-B7FA-4B346DCEAE5F}"/>
                </a:ext>
              </a:extLst>
            </p:cNvPr>
            <p:cNvGrpSpPr/>
            <p:nvPr/>
          </p:nvGrpSpPr>
          <p:grpSpPr>
            <a:xfrm>
              <a:off x="6267079" y="4279809"/>
              <a:ext cx="765126" cy="964518"/>
              <a:chOff x="6804248" y="2144238"/>
              <a:chExt cx="1305367" cy="1645545"/>
            </a:xfrm>
            <a:grpFill/>
          </p:grpSpPr>
          <p:sp>
            <p:nvSpPr>
              <p:cNvPr id="172" name="Oval 1">
                <a:extLst>
                  <a:ext uri="{FF2B5EF4-FFF2-40B4-BE49-F238E27FC236}">
                    <a16:creationId xmlns:a16="http://schemas.microsoft.com/office/drawing/2014/main" id="{9772A612-1630-4F95-89B5-E3CB91CA433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3" name="Oval 1">
                <a:extLst>
                  <a:ext uri="{FF2B5EF4-FFF2-40B4-BE49-F238E27FC236}">
                    <a16:creationId xmlns:a16="http://schemas.microsoft.com/office/drawing/2014/main" id="{03C07A9A-ED5E-4873-9597-9808270C45B3}"/>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4" name="Oval 1">
                <a:extLst>
                  <a:ext uri="{FF2B5EF4-FFF2-40B4-BE49-F238E27FC236}">
                    <a16:creationId xmlns:a16="http://schemas.microsoft.com/office/drawing/2014/main" id="{1DDF1D2E-BC51-466E-AFFB-977527CF5B2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5" name="Oval 1">
                <a:extLst>
                  <a:ext uri="{FF2B5EF4-FFF2-40B4-BE49-F238E27FC236}">
                    <a16:creationId xmlns:a16="http://schemas.microsoft.com/office/drawing/2014/main" id="{4463C290-D5A0-4F05-93E9-716E184458F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6" name="Oval 1">
                <a:extLst>
                  <a:ext uri="{FF2B5EF4-FFF2-40B4-BE49-F238E27FC236}">
                    <a16:creationId xmlns:a16="http://schemas.microsoft.com/office/drawing/2014/main" id="{9B596E51-1B11-4958-AE3F-77905654584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7" name="Oval 1">
                <a:extLst>
                  <a:ext uri="{FF2B5EF4-FFF2-40B4-BE49-F238E27FC236}">
                    <a16:creationId xmlns:a16="http://schemas.microsoft.com/office/drawing/2014/main" id="{4BB5AC00-B858-477E-B2E2-77CEEE4B5A0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8" name="Oval 1">
                <a:extLst>
                  <a:ext uri="{FF2B5EF4-FFF2-40B4-BE49-F238E27FC236}">
                    <a16:creationId xmlns:a16="http://schemas.microsoft.com/office/drawing/2014/main" id="{EB3B1E38-D1F8-4373-A652-A1DBF716BC0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4" name="Group 43">
              <a:extLst>
                <a:ext uri="{FF2B5EF4-FFF2-40B4-BE49-F238E27FC236}">
                  <a16:creationId xmlns:a16="http://schemas.microsoft.com/office/drawing/2014/main" id="{513E534D-B4E0-4F5B-9BAB-1A669657AC76}"/>
                </a:ext>
              </a:extLst>
            </p:cNvPr>
            <p:cNvGrpSpPr/>
            <p:nvPr/>
          </p:nvGrpSpPr>
          <p:grpSpPr>
            <a:xfrm>
              <a:off x="7356034" y="4279809"/>
              <a:ext cx="765126" cy="964518"/>
              <a:chOff x="6804248" y="2144238"/>
              <a:chExt cx="1305367" cy="1645545"/>
            </a:xfrm>
            <a:grpFill/>
          </p:grpSpPr>
          <p:sp>
            <p:nvSpPr>
              <p:cNvPr id="165" name="Oval 1">
                <a:extLst>
                  <a:ext uri="{FF2B5EF4-FFF2-40B4-BE49-F238E27FC236}">
                    <a16:creationId xmlns:a16="http://schemas.microsoft.com/office/drawing/2014/main" id="{10B516D6-5BBF-4329-BF70-B1F6D9B8450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6" name="Oval 1">
                <a:extLst>
                  <a:ext uri="{FF2B5EF4-FFF2-40B4-BE49-F238E27FC236}">
                    <a16:creationId xmlns:a16="http://schemas.microsoft.com/office/drawing/2014/main" id="{F303DBC8-8D33-4C3E-9991-8F380680097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7" name="Oval 1">
                <a:extLst>
                  <a:ext uri="{FF2B5EF4-FFF2-40B4-BE49-F238E27FC236}">
                    <a16:creationId xmlns:a16="http://schemas.microsoft.com/office/drawing/2014/main" id="{CEC2ED5C-1AA4-4433-9AF3-A970D49895D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8" name="Oval 1">
                <a:extLst>
                  <a:ext uri="{FF2B5EF4-FFF2-40B4-BE49-F238E27FC236}">
                    <a16:creationId xmlns:a16="http://schemas.microsoft.com/office/drawing/2014/main" id="{133B04AF-D0FB-4941-8DFA-C3EFFF54B42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9" name="Oval 1">
                <a:extLst>
                  <a:ext uri="{FF2B5EF4-FFF2-40B4-BE49-F238E27FC236}">
                    <a16:creationId xmlns:a16="http://schemas.microsoft.com/office/drawing/2014/main" id="{67B83310-5F27-4938-B118-AE782B6D28D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0" name="Oval 1">
                <a:extLst>
                  <a:ext uri="{FF2B5EF4-FFF2-40B4-BE49-F238E27FC236}">
                    <a16:creationId xmlns:a16="http://schemas.microsoft.com/office/drawing/2014/main" id="{0EF4579C-BB63-4730-9428-600F23ACB35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1" name="Oval 1">
                <a:extLst>
                  <a:ext uri="{FF2B5EF4-FFF2-40B4-BE49-F238E27FC236}">
                    <a16:creationId xmlns:a16="http://schemas.microsoft.com/office/drawing/2014/main" id="{F7B805B1-6819-4C86-BF9D-940AFD11C4F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5" name="Group 44">
              <a:extLst>
                <a:ext uri="{FF2B5EF4-FFF2-40B4-BE49-F238E27FC236}">
                  <a16:creationId xmlns:a16="http://schemas.microsoft.com/office/drawing/2014/main" id="{76E6FEF3-F9FD-45A9-8AA5-29AC7FCB43D4}"/>
                </a:ext>
              </a:extLst>
            </p:cNvPr>
            <p:cNvGrpSpPr/>
            <p:nvPr/>
          </p:nvGrpSpPr>
          <p:grpSpPr>
            <a:xfrm>
              <a:off x="8444989" y="4279809"/>
              <a:ext cx="765126" cy="964518"/>
              <a:chOff x="6804248" y="2144238"/>
              <a:chExt cx="1305367" cy="1645545"/>
            </a:xfrm>
            <a:grpFill/>
          </p:grpSpPr>
          <p:sp>
            <p:nvSpPr>
              <p:cNvPr id="158" name="Oval 1">
                <a:extLst>
                  <a:ext uri="{FF2B5EF4-FFF2-40B4-BE49-F238E27FC236}">
                    <a16:creationId xmlns:a16="http://schemas.microsoft.com/office/drawing/2014/main" id="{C0907258-CEAC-4928-9ED4-9A4DA62FB4F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59" name="Oval 1">
                <a:extLst>
                  <a:ext uri="{FF2B5EF4-FFF2-40B4-BE49-F238E27FC236}">
                    <a16:creationId xmlns:a16="http://schemas.microsoft.com/office/drawing/2014/main" id="{D3F08C6F-70B2-424B-A62C-54F3C0A8DAE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0" name="Oval 1">
                <a:extLst>
                  <a:ext uri="{FF2B5EF4-FFF2-40B4-BE49-F238E27FC236}">
                    <a16:creationId xmlns:a16="http://schemas.microsoft.com/office/drawing/2014/main" id="{2C76AEF5-A73F-45A9-9131-7E8099ABD39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1" name="Oval 1">
                <a:extLst>
                  <a:ext uri="{FF2B5EF4-FFF2-40B4-BE49-F238E27FC236}">
                    <a16:creationId xmlns:a16="http://schemas.microsoft.com/office/drawing/2014/main" id="{6BCDD5C5-F23F-47DC-BF8C-61906702CDF0}"/>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2" name="Oval 1">
                <a:extLst>
                  <a:ext uri="{FF2B5EF4-FFF2-40B4-BE49-F238E27FC236}">
                    <a16:creationId xmlns:a16="http://schemas.microsoft.com/office/drawing/2014/main" id="{C0A09695-1BD3-4D9E-89D0-773DCF430CA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3" name="Oval 1">
                <a:extLst>
                  <a:ext uri="{FF2B5EF4-FFF2-40B4-BE49-F238E27FC236}">
                    <a16:creationId xmlns:a16="http://schemas.microsoft.com/office/drawing/2014/main" id="{8C02659E-DE23-4666-9F44-01B4A37BEF8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64" name="Oval 1">
                <a:extLst>
                  <a:ext uri="{FF2B5EF4-FFF2-40B4-BE49-F238E27FC236}">
                    <a16:creationId xmlns:a16="http://schemas.microsoft.com/office/drawing/2014/main" id="{3C8D0BF4-7273-4BB5-B216-9F97F96997B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6" name="Group 45">
              <a:extLst>
                <a:ext uri="{FF2B5EF4-FFF2-40B4-BE49-F238E27FC236}">
                  <a16:creationId xmlns:a16="http://schemas.microsoft.com/office/drawing/2014/main" id="{E8FD9B1A-349B-4782-93CC-BF7257B92F9C}"/>
                </a:ext>
              </a:extLst>
            </p:cNvPr>
            <p:cNvGrpSpPr/>
            <p:nvPr/>
          </p:nvGrpSpPr>
          <p:grpSpPr>
            <a:xfrm>
              <a:off x="9533944" y="4279809"/>
              <a:ext cx="765126" cy="964518"/>
              <a:chOff x="6804248" y="2144238"/>
              <a:chExt cx="1305367" cy="1645545"/>
            </a:xfrm>
            <a:grpFill/>
          </p:grpSpPr>
          <p:sp>
            <p:nvSpPr>
              <p:cNvPr id="151" name="Oval 1">
                <a:extLst>
                  <a:ext uri="{FF2B5EF4-FFF2-40B4-BE49-F238E27FC236}">
                    <a16:creationId xmlns:a16="http://schemas.microsoft.com/office/drawing/2014/main" id="{A971C186-4C01-43C4-8099-37B62875199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52" name="Oval 1">
                <a:extLst>
                  <a:ext uri="{FF2B5EF4-FFF2-40B4-BE49-F238E27FC236}">
                    <a16:creationId xmlns:a16="http://schemas.microsoft.com/office/drawing/2014/main" id="{44958DCD-B000-4D80-A990-3B08087FB5A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53" name="Oval 1">
                <a:extLst>
                  <a:ext uri="{FF2B5EF4-FFF2-40B4-BE49-F238E27FC236}">
                    <a16:creationId xmlns:a16="http://schemas.microsoft.com/office/drawing/2014/main" id="{67EE0F0E-A0BB-414A-B1A4-F970BB7ABB9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54" name="Oval 1">
                <a:extLst>
                  <a:ext uri="{FF2B5EF4-FFF2-40B4-BE49-F238E27FC236}">
                    <a16:creationId xmlns:a16="http://schemas.microsoft.com/office/drawing/2014/main" id="{38A080F1-A945-4D5D-933E-5C1D5B17F5F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55" name="Oval 1">
                <a:extLst>
                  <a:ext uri="{FF2B5EF4-FFF2-40B4-BE49-F238E27FC236}">
                    <a16:creationId xmlns:a16="http://schemas.microsoft.com/office/drawing/2014/main" id="{B06BE1EF-9ECE-433D-9303-A769BF989C1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56" name="Oval 1">
                <a:extLst>
                  <a:ext uri="{FF2B5EF4-FFF2-40B4-BE49-F238E27FC236}">
                    <a16:creationId xmlns:a16="http://schemas.microsoft.com/office/drawing/2014/main" id="{28F0B916-9C8C-4091-90F9-2B8EC487CC0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57" name="Oval 1">
                <a:extLst>
                  <a:ext uri="{FF2B5EF4-FFF2-40B4-BE49-F238E27FC236}">
                    <a16:creationId xmlns:a16="http://schemas.microsoft.com/office/drawing/2014/main" id="{2D959509-0B94-42E6-878F-42C16E4E170F}"/>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7" name="Group 46">
              <a:extLst>
                <a:ext uri="{FF2B5EF4-FFF2-40B4-BE49-F238E27FC236}">
                  <a16:creationId xmlns:a16="http://schemas.microsoft.com/office/drawing/2014/main" id="{1321562A-F421-4BA2-83E2-7602A676C0DD}"/>
                </a:ext>
              </a:extLst>
            </p:cNvPr>
            <p:cNvGrpSpPr/>
            <p:nvPr/>
          </p:nvGrpSpPr>
          <p:grpSpPr>
            <a:xfrm>
              <a:off x="10622899" y="4279809"/>
              <a:ext cx="765126" cy="964518"/>
              <a:chOff x="6804248" y="2144238"/>
              <a:chExt cx="1305367" cy="1645545"/>
            </a:xfrm>
            <a:grpFill/>
          </p:grpSpPr>
          <p:sp>
            <p:nvSpPr>
              <p:cNvPr id="144" name="Oval 1">
                <a:extLst>
                  <a:ext uri="{FF2B5EF4-FFF2-40B4-BE49-F238E27FC236}">
                    <a16:creationId xmlns:a16="http://schemas.microsoft.com/office/drawing/2014/main" id="{D9E25C2F-D22C-4213-B324-8FAE2C247DA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5" name="Oval 1">
                <a:extLst>
                  <a:ext uri="{FF2B5EF4-FFF2-40B4-BE49-F238E27FC236}">
                    <a16:creationId xmlns:a16="http://schemas.microsoft.com/office/drawing/2014/main" id="{FBFE92C0-8EEA-425E-9644-BDDC6E29AB8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6" name="Oval 1">
                <a:extLst>
                  <a:ext uri="{FF2B5EF4-FFF2-40B4-BE49-F238E27FC236}">
                    <a16:creationId xmlns:a16="http://schemas.microsoft.com/office/drawing/2014/main" id="{E1D29D62-62F0-4C8A-9B04-603E8684F67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7" name="Oval 1">
                <a:extLst>
                  <a:ext uri="{FF2B5EF4-FFF2-40B4-BE49-F238E27FC236}">
                    <a16:creationId xmlns:a16="http://schemas.microsoft.com/office/drawing/2014/main" id="{7F913521-6FAC-431E-A35E-C5D3B996DB0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8" name="Oval 1">
                <a:extLst>
                  <a:ext uri="{FF2B5EF4-FFF2-40B4-BE49-F238E27FC236}">
                    <a16:creationId xmlns:a16="http://schemas.microsoft.com/office/drawing/2014/main" id="{601A4EE5-1E3A-485B-9BA1-997E80B9137F}"/>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9" name="Oval 1">
                <a:extLst>
                  <a:ext uri="{FF2B5EF4-FFF2-40B4-BE49-F238E27FC236}">
                    <a16:creationId xmlns:a16="http://schemas.microsoft.com/office/drawing/2014/main" id="{029789F4-2118-4712-B8B5-E7B53D888B0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50" name="Oval 1">
                <a:extLst>
                  <a:ext uri="{FF2B5EF4-FFF2-40B4-BE49-F238E27FC236}">
                    <a16:creationId xmlns:a16="http://schemas.microsoft.com/office/drawing/2014/main" id="{05E2768E-3D0D-48FC-9F14-BFCCD873874F}"/>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8" name="Group 47">
              <a:extLst>
                <a:ext uri="{FF2B5EF4-FFF2-40B4-BE49-F238E27FC236}">
                  <a16:creationId xmlns:a16="http://schemas.microsoft.com/office/drawing/2014/main" id="{0C52CF72-9205-4573-AB7C-B83354AF03F6}"/>
                </a:ext>
              </a:extLst>
            </p:cNvPr>
            <p:cNvGrpSpPr/>
            <p:nvPr/>
          </p:nvGrpSpPr>
          <p:grpSpPr>
            <a:xfrm>
              <a:off x="11711854" y="4279809"/>
              <a:ext cx="765126" cy="964518"/>
              <a:chOff x="6804248" y="2144238"/>
              <a:chExt cx="1305367" cy="1645545"/>
            </a:xfrm>
            <a:grpFill/>
          </p:grpSpPr>
          <p:sp>
            <p:nvSpPr>
              <p:cNvPr id="137" name="Oval 1">
                <a:extLst>
                  <a:ext uri="{FF2B5EF4-FFF2-40B4-BE49-F238E27FC236}">
                    <a16:creationId xmlns:a16="http://schemas.microsoft.com/office/drawing/2014/main" id="{245A91AA-3D6F-4551-8931-BDFB2FE6927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8" name="Oval 1">
                <a:extLst>
                  <a:ext uri="{FF2B5EF4-FFF2-40B4-BE49-F238E27FC236}">
                    <a16:creationId xmlns:a16="http://schemas.microsoft.com/office/drawing/2014/main" id="{AAE7E651-16B8-4499-9C10-0CA1796DF628}"/>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9" name="Oval 1">
                <a:extLst>
                  <a:ext uri="{FF2B5EF4-FFF2-40B4-BE49-F238E27FC236}">
                    <a16:creationId xmlns:a16="http://schemas.microsoft.com/office/drawing/2014/main" id="{29AB1981-2886-41FC-9CC4-8A6016246F0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0" name="Oval 1">
                <a:extLst>
                  <a:ext uri="{FF2B5EF4-FFF2-40B4-BE49-F238E27FC236}">
                    <a16:creationId xmlns:a16="http://schemas.microsoft.com/office/drawing/2014/main" id="{31B97E9A-48CB-49A5-ACD0-30C730D107F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1" name="Oval 1">
                <a:extLst>
                  <a:ext uri="{FF2B5EF4-FFF2-40B4-BE49-F238E27FC236}">
                    <a16:creationId xmlns:a16="http://schemas.microsoft.com/office/drawing/2014/main" id="{91F2584B-726C-4A39-B91A-89A7F0A05A9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2" name="Oval 1">
                <a:extLst>
                  <a:ext uri="{FF2B5EF4-FFF2-40B4-BE49-F238E27FC236}">
                    <a16:creationId xmlns:a16="http://schemas.microsoft.com/office/drawing/2014/main" id="{8145E462-3982-462E-A8C3-9C16AF777C2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43" name="Oval 1">
                <a:extLst>
                  <a:ext uri="{FF2B5EF4-FFF2-40B4-BE49-F238E27FC236}">
                    <a16:creationId xmlns:a16="http://schemas.microsoft.com/office/drawing/2014/main" id="{FAC244AE-B4FE-4562-9055-7F6C18D244A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49" name="Group 48">
              <a:extLst>
                <a:ext uri="{FF2B5EF4-FFF2-40B4-BE49-F238E27FC236}">
                  <a16:creationId xmlns:a16="http://schemas.microsoft.com/office/drawing/2014/main" id="{1925A9BC-2B9F-4F09-A2FA-3F6DF52BE137}"/>
                </a:ext>
              </a:extLst>
            </p:cNvPr>
            <p:cNvGrpSpPr/>
            <p:nvPr/>
          </p:nvGrpSpPr>
          <p:grpSpPr>
            <a:xfrm>
              <a:off x="268040" y="5624760"/>
              <a:ext cx="765126" cy="964518"/>
              <a:chOff x="6804248" y="2144238"/>
              <a:chExt cx="1305367" cy="1645545"/>
            </a:xfrm>
            <a:grpFill/>
          </p:grpSpPr>
          <p:sp>
            <p:nvSpPr>
              <p:cNvPr id="130" name="Oval 1">
                <a:extLst>
                  <a:ext uri="{FF2B5EF4-FFF2-40B4-BE49-F238E27FC236}">
                    <a16:creationId xmlns:a16="http://schemas.microsoft.com/office/drawing/2014/main" id="{7BEEC454-87D9-4ACB-B5A3-EE53A82420C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1" name="Oval 1">
                <a:extLst>
                  <a:ext uri="{FF2B5EF4-FFF2-40B4-BE49-F238E27FC236}">
                    <a16:creationId xmlns:a16="http://schemas.microsoft.com/office/drawing/2014/main" id="{0FA06CDF-2883-4D47-A5F5-E33FBB46205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2" name="Oval 1">
                <a:extLst>
                  <a:ext uri="{FF2B5EF4-FFF2-40B4-BE49-F238E27FC236}">
                    <a16:creationId xmlns:a16="http://schemas.microsoft.com/office/drawing/2014/main" id="{2830C195-7479-4C50-9F62-9DE774D3178C}"/>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3" name="Oval 1">
                <a:extLst>
                  <a:ext uri="{FF2B5EF4-FFF2-40B4-BE49-F238E27FC236}">
                    <a16:creationId xmlns:a16="http://schemas.microsoft.com/office/drawing/2014/main" id="{224AF417-3BC1-45DC-B4E1-A049DA8541A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4" name="Oval 1">
                <a:extLst>
                  <a:ext uri="{FF2B5EF4-FFF2-40B4-BE49-F238E27FC236}">
                    <a16:creationId xmlns:a16="http://schemas.microsoft.com/office/drawing/2014/main" id="{3A87A8E3-16E2-4707-8794-2639971324AA}"/>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5" name="Oval 1">
                <a:extLst>
                  <a:ext uri="{FF2B5EF4-FFF2-40B4-BE49-F238E27FC236}">
                    <a16:creationId xmlns:a16="http://schemas.microsoft.com/office/drawing/2014/main" id="{19C4BD88-DA6B-4BF1-9EBC-C44CF475DD9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36" name="Oval 1">
                <a:extLst>
                  <a:ext uri="{FF2B5EF4-FFF2-40B4-BE49-F238E27FC236}">
                    <a16:creationId xmlns:a16="http://schemas.microsoft.com/office/drawing/2014/main" id="{72BA3558-636E-4E7C-964F-EC0D6A53AF5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0" name="Group 49">
              <a:extLst>
                <a:ext uri="{FF2B5EF4-FFF2-40B4-BE49-F238E27FC236}">
                  <a16:creationId xmlns:a16="http://schemas.microsoft.com/office/drawing/2014/main" id="{48822BC4-1934-4EFB-8835-A5CB179A8052}"/>
                </a:ext>
              </a:extLst>
            </p:cNvPr>
            <p:cNvGrpSpPr/>
            <p:nvPr/>
          </p:nvGrpSpPr>
          <p:grpSpPr>
            <a:xfrm>
              <a:off x="1356995" y="5624760"/>
              <a:ext cx="765126" cy="964518"/>
              <a:chOff x="6804248" y="2144238"/>
              <a:chExt cx="1305367" cy="1645545"/>
            </a:xfrm>
            <a:grpFill/>
          </p:grpSpPr>
          <p:sp>
            <p:nvSpPr>
              <p:cNvPr id="123" name="Oval 1">
                <a:extLst>
                  <a:ext uri="{FF2B5EF4-FFF2-40B4-BE49-F238E27FC236}">
                    <a16:creationId xmlns:a16="http://schemas.microsoft.com/office/drawing/2014/main" id="{7017E53F-E468-43F1-B5B8-940DC308743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4" name="Oval 1">
                <a:extLst>
                  <a:ext uri="{FF2B5EF4-FFF2-40B4-BE49-F238E27FC236}">
                    <a16:creationId xmlns:a16="http://schemas.microsoft.com/office/drawing/2014/main" id="{68DA6B63-6374-45A4-990F-160D039F2EE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5" name="Oval 1">
                <a:extLst>
                  <a:ext uri="{FF2B5EF4-FFF2-40B4-BE49-F238E27FC236}">
                    <a16:creationId xmlns:a16="http://schemas.microsoft.com/office/drawing/2014/main" id="{56650F64-9203-441F-9F49-895770EFCCC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6" name="Oval 1">
                <a:extLst>
                  <a:ext uri="{FF2B5EF4-FFF2-40B4-BE49-F238E27FC236}">
                    <a16:creationId xmlns:a16="http://schemas.microsoft.com/office/drawing/2014/main" id="{B13343C9-27BB-4677-B566-356A5AFEB08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7" name="Oval 1">
                <a:extLst>
                  <a:ext uri="{FF2B5EF4-FFF2-40B4-BE49-F238E27FC236}">
                    <a16:creationId xmlns:a16="http://schemas.microsoft.com/office/drawing/2014/main" id="{7DBA8145-B987-4FA6-8B1A-AB3D8804F2E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8" name="Oval 1">
                <a:extLst>
                  <a:ext uri="{FF2B5EF4-FFF2-40B4-BE49-F238E27FC236}">
                    <a16:creationId xmlns:a16="http://schemas.microsoft.com/office/drawing/2014/main" id="{9B55A6C9-B73B-48DE-B3B6-F64ADCF0C2A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9" name="Oval 1">
                <a:extLst>
                  <a:ext uri="{FF2B5EF4-FFF2-40B4-BE49-F238E27FC236}">
                    <a16:creationId xmlns:a16="http://schemas.microsoft.com/office/drawing/2014/main" id="{6CEBB562-96CD-4450-91D3-8A09A4E8DAD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1" name="Group 50">
              <a:extLst>
                <a:ext uri="{FF2B5EF4-FFF2-40B4-BE49-F238E27FC236}">
                  <a16:creationId xmlns:a16="http://schemas.microsoft.com/office/drawing/2014/main" id="{AD6E1114-BED7-496A-BDC2-64C9AA9C1354}"/>
                </a:ext>
              </a:extLst>
            </p:cNvPr>
            <p:cNvGrpSpPr/>
            <p:nvPr/>
          </p:nvGrpSpPr>
          <p:grpSpPr>
            <a:xfrm>
              <a:off x="2445950" y="5624760"/>
              <a:ext cx="765126" cy="964518"/>
              <a:chOff x="6804248" y="2144238"/>
              <a:chExt cx="1305367" cy="1645545"/>
            </a:xfrm>
            <a:grpFill/>
          </p:grpSpPr>
          <p:sp>
            <p:nvSpPr>
              <p:cNvPr id="116" name="Oval 1">
                <a:extLst>
                  <a:ext uri="{FF2B5EF4-FFF2-40B4-BE49-F238E27FC236}">
                    <a16:creationId xmlns:a16="http://schemas.microsoft.com/office/drawing/2014/main" id="{77B3091D-17C4-4B77-8324-FBBC91DF504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7" name="Oval 1">
                <a:extLst>
                  <a:ext uri="{FF2B5EF4-FFF2-40B4-BE49-F238E27FC236}">
                    <a16:creationId xmlns:a16="http://schemas.microsoft.com/office/drawing/2014/main" id="{B3DB448E-7887-4B6D-A550-28BA7A8BE6A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8" name="Oval 1">
                <a:extLst>
                  <a:ext uri="{FF2B5EF4-FFF2-40B4-BE49-F238E27FC236}">
                    <a16:creationId xmlns:a16="http://schemas.microsoft.com/office/drawing/2014/main" id="{5D0D9CB9-D213-4A08-AFB5-304ACC38510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9" name="Oval 1">
                <a:extLst>
                  <a:ext uri="{FF2B5EF4-FFF2-40B4-BE49-F238E27FC236}">
                    <a16:creationId xmlns:a16="http://schemas.microsoft.com/office/drawing/2014/main" id="{F426033B-002A-47F0-AFF0-E8491DC28C0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0" name="Oval 1">
                <a:extLst>
                  <a:ext uri="{FF2B5EF4-FFF2-40B4-BE49-F238E27FC236}">
                    <a16:creationId xmlns:a16="http://schemas.microsoft.com/office/drawing/2014/main" id="{D05647CB-E7AE-4064-9DCE-C795810DC2D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1" name="Oval 1">
                <a:extLst>
                  <a:ext uri="{FF2B5EF4-FFF2-40B4-BE49-F238E27FC236}">
                    <a16:creationId xmlns:a16="http://schemas.microsoft.com/office/drawing/2014/main" id="{9891CA64-533F-491E-BC55-6A8C44DBA56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2" name="Oval 1">
                <a:extLst>
                  <a:ext uri="{FF2B5EF4-FFF2-40B4-BE49-F238E27FC236}">
                    <a16:creationId xmlns:a16="http://schemas.microsoft.com/office/drawing/2014/main" id="{A913E2A8-72AE-412B-9A13-E4BCE5020DB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2" name="Group 51">
              <a:extLst>
                <a:ext uri="{FF2B5EF4-FFF2-40B4-BE49-F238E27FC236}">
                  <a16:creationId xmlns:a16="http://schemas.microsoft.com/office/drawing/2014/main" id="{6BE969DA-6C6D-4397-BD4B-C8A1748D610F}"/>
                </a:ext>
              </a:extLst>
            </p:cNvPr>
            <p:cNvGrpSpPr/>
            <p:nvPr/>
          </p:nvGrpSpPr>
          <p:grpSpPr>
            <a:xfrm>
              <a:off x="3534905" y="5624760"/>
              <a:ext cx="765126" cy="964518"/>
              <a:chOff x="6804248" y="2144238"/>
              <a:chExt cx="1305367" cy="1645545"/>
            </a:xfrm>
            <a:grpFill/>
          </p:grpSpPr>
          <p:sp>
            <p:nvSpPr>
              <p:cNvPr id="109" name="Oval 1">
                <a:extLst>
                  <a:ext uri="{FF2B5EF4-FFF2-40B4-BE49-F238E27FC236}">
                    <a16:creationId xmlns:a16="http://schemas.microsoft.com/office/drawing/2014/main" id="{63E5AB73-3A85-4AA5-A65A-060BD78715F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0" name="Oval 1">
                <a:extLst>
                  <a:ext uri="{FF2B5EF4-FFF2-40B4-BE49-F238E27FC236}">
                    <a16:creationId xmlns:a16="http://schemas.microsoft.com/office/drawing/2014/main" id="{2D5096FB-FE11-4036-BD5C-0777051D0B6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1" name="Oval 1">
                <a:extLst>
                  <a:ext uri="{FF2B5EF4-FFF2-40B4-BE49-F238E27FC236}">
                    <a16:creationId xmlns:a16="http://schemas.microsoft.com/office/drawing/2014/main" id="{FE4888F3-5489-4311-9E6D-CF8AB9A456B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2" name="Oval 1">
                <a:extLst>
                  <a:ext uri="{FF2B5EF4-FFF2-40B4-BE49-F238E27FC236}">
                    <a16:creationId xmlns:a16="http://schemas.microsoft.com/office/drawing/2014/main" id="{A286B582-F565-4690-B2A2-CB786B95FBC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3" name="Oval 1">
                <a:extLst>
                  <a:ext uri="{FF2B5EF4-FFF2-40B4-BE49-F238E27FC236}">
                    <a16:creationId xmlns:a16="http://schemas.microsoft.com/office/drawing/2014/main" id="{60952BA8-A8B4-4EFA-875C-D3522130C288}"/>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4" name="Oval 1">
                <a:extLst>
                  <a:ext uri="{FF2B5EF4-FFF2-40B4-BE49-F238E27FC236}">
                    <a16:creationId xmlns:a16="http://schemas.microsoft.com/office/drawing/2014/main" id="{5C77AD51-23DE-4355-9E7C-50EB7706BF5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15" name="Oval 1">
                <a:extLst>
                  <a:ext uri="{FF2B5EF4-FFF2-40B4-BE49-F238E27FC236}">
                    <a16:creationId xmlns:a16="http://schemas.microsoft.com/office/drawing/2014/main" id="{95D21652-04EA-4D0D-BBB0-E33D68CED73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3" name="Group 52">
              <a:extLst>
                <a:ext uri="{FF2B5EF4-FFF2-40B4-BE49-F238E27FC236}">
                  <a16:creationId xmlns:a16="http://schemas.microsoft.com/office/drawing/2014/main" id="{B8C89797-5BF0-42E6-B5B5-405D4CAE46C8}"/>
                </a:ext>
              </a:extLst>
            </p:cNvPr>
            <p:cNvGrpSpPr/>
            <p:nvPr/>
          </p:nvGrpSpPr>
          <p:grpSpPr>
            <a:xfrm>
              <a:off x="4623860" y="5624760"/>
              <a:ext cx="765126" cy="964518"/>
              <a:chOff x="6804248" y="2144238"/>
              <a:chExt cx="1305367" cy="1645545"/>
            </a:xfrm>
            <a:grpFill/>
          </p:grpSpPr>
          <p:sp>
            <p:nvSpPr>
              <p:cNvPr id="102" name="Oval 1">
                <a:extLst>
                  <a:ext uri="{FF2B5EF4-FFF2-40B4-BE49-F238E27FC236}">
                    <a16:creationId xmlns:a16="http://schemas.microsoft.com/office/drawing/2014/main" id="{6A6768A4-DC0F-423A-8601-211DF1B0D18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3" name="Oval 1">
                <a:extLst>
                  <a:ext uri="{FF2B5EF4-FFF2-40B4-BE49-F238E27FC236}">
                    <a16:creationId xmlns:a16="http://schemas.microsoft.com/office/drawing/2014/main" id="{3B53C0F7-9C65-4C60-B13E-907CE2DF6BA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4" name="Oval 1">
                <a:extLst>
                  <a:ext uri="{FF2B5EF4-FFF2-40B4-BE49-F238E27FC236}">
                    <a16:creationId xmlns:a16="http://schemas.microsoft.com/office/drawing/2014/main" id="{56086A62-170C-46AF-B510-957E4494B82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5" name="Oval 1">
                <a:extLst>
                  <a:ext uri="{FF2B5EF4-FFF2-40B4-BE49-F238E27FC236}">
                    <a16:creationId xmlns:a16="http://schemas.microsoft.com/office/drawing/2014/main" id="{443D445D-A3DE-45DA-BBBB-38FEF0CC023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6" name="Oval 1">
                <a:extLst>
                  <a:ext uri="{FF2B5EF4-FFF2-40B4-BE49-F238E27FC236}">
                    <a16:creationId xmlns:a16="http://schemas.microsoft.com/office/drawing/2014/main" id="{AE258E48-C36E-44BB-95B6-9A2EFC8124F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7" name="Oval 1">
                <a:extLst>
                  <a:ext uri="{FF2B5EF4-FFF2-40B4-BE49-F238E27FC236}">
                    <a16:creationId xmlns:a16="http://schemas.microsoft.com/office/drawing/2014/main" id="{181BC772-7CD6-4EFD-87EE-58BC514CADB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8" name="Oval 1">
                <a:extLst>
                  <a:ext uri="{FF2B5EF4-FFF2-40B4-BE49-F238E27FC236}">
                    <a16:creationId xmlns:a16="http://schemas.microsoft.com/office/drawing/2014/main" id="{3BBCE1B5-523A-44FF-80B0-D1E58818185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4" name="Group 53">
              <a:extLst>
                <a:ext uri="{FF2B5EF4-FFF2-40B4-BE49-F238E27FC236}">
                  <a16:creationId xmlns:a16="http://schemas.microsoft.com/office/drawing/2014/main" id="{8D39E517-F665-4CD9-802D-23F8734EACFA}"/>
                </a:ext>
              </a:extLst>
            </p:cNvPr>
            <p:cNvGrpSpPr/>
            <p:nvPr/>
          </p:nvGrpSpPr>
          <p:grpSpPr>
            <a:xfrm>
              <a:off x="5712815" y="5624760"/>
              <a:ext cx="765126" cy="964518"/>
              <a:chOff x="6804248" y="2144238"/>
              <a:chExt cx="1305367" cy="1645545"/>
            </a:xfrm>
            <a:grpFill/>
          </p:grpSpPr>
          <p:sp>
            <p:nvSpPr>
              <p:cNvPr id="95" name="Oval 1">
                <a:extLst>
                  <a:ext uri="{FF2B5EF4-FFF2-40B4-BE49-F238E27FC236}">
                    <a16:creationId xmlns:a16="http://schemas.microsoft.com/office/drawing/2014/main" id="{67551DCC-3797-409D-9BC5-FDEB01B1C65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96" name="Oval 1">
                <a:extLst>
                  <a:ext uri="{FF2B5EF4-FFF2-40B4-BE49-F238E27FC236}">
                    <a16:creationId xmlns:a16="http://schemas.microsoft.com/office/drawing/2014/main" id="{CF38D92A-4FA2-4361-BD9C-380FF2592DF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97" name="Oval 1">
                <a:extLst>
                  <a:ext uri="{FF2B5EF4-FFF2-40B4-BE49-F238E27FC236}">
                    <a16:creationId xmlns:a16="http://schemas.microsoft.com/office/drawing/2014/main" id="{831287B0-D15B-402B-914C-F5DB6727532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98" name="Oval 1">
                <a:extLst>
                  <a:ext uri="{FF2B5EF4-FFF2-40B4-BE49-F238E27FC236}">
                    <a16:creationId xmlns:a16="http://schemas.microsoft.com/office/drawing/2014/main" id="{5699C534-F615-4A2B-964B-10ACD4F4069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99" name="Oval 1">
                <a:extLst>
                  <a:ext uri="{FF2B5EF4-FFF2-40B4-BE49-F238E27FC236}">
                    <a16:creationId xmlns:a16="http://schemas.microsoft.com/office/drawing/2014/main" id="{A501420B-B7CB-46A6-9267-45DC1DBC219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0" name="Oval 1">
                <a:extLst>
                  <a:ext uri="{FF2B5EF4-FFF2-40B4-BE49-F238E27FC236}">
                    <a16:creationId xmlns:a16="http://schemas.microsoft.com/office/drawing/2014/main" id="{47E60337-25CA-4478-9F9A-669ECB69A70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01" name="Oval 1">
                <a:extLst>
                  <a:ext uri="{FF2B5EF4-FFF2-40B4-BE49-F238E27FC236}">
                    <a16:creationId xmlns:a16="http://schemas.microsoft.com/office/drawing/2014/main" id="{17D18E9B-707B-4939-9585-6D98ABD2EA62}"/>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5" name="Group 54">
              <a:extLst>
                <a:ext uri="{FF2B5EF4-FFF2-40B4-BE49-F238E27FC236}">
                  <a16:creationId xmlns:a16="http://schemas.microsoft.com/office/drawing/2014/main" id="{583FC5C3-788B-4EA2-B0B7-E15C2BD59E78}"/>
                </a:ext>
              </a:extLst>
            </p:cNvPr>
            <p:cNvGrpSpPr/>
            <p:nvPr/>
          </p:nvGrpSpPr>
          <p:grpSpPr>
            <a:xfrm>
              <a:off x="6801770" y="5624760"/>
              <a:ext cx="765126" cy="964518"/>
              <a:chOff x="6804248" y="2144238"/>
              <a:chExt cx="1305367" cy="1645545"/>
            </a:xfrm>
            <a:grpFill/>
          </p:grpSpPr>
          <p:sp>
            <p:nvSpPr>
              <p:cNvPr id="88" name="Oval 1">
                <a:extLst>
                  <a:ext uri="{FF2B5EF4-FFF2-40B4-BE49-F238E27FC236}">
                    <a16:creationId xmlns:a16="http://schemas.microsoft.com/office/drawing/2014/main" id="{EAFCF341-4440-4F46-AFA1-A7F3EE54117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9" name="Oval 1">
                <a:extLst>
                  <a:ext uri="{FF2B5EF4-FFF2-40B4-BE49-F238E27FC236}">
                    <a16:creationId xmlns:a16="http://schemas.microsoft.com/office/drawing/2014/main" id="{BC8950AB-0162-4F05-8CE0-AF024FBAF253}"/>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90" name="Oval 1">
                <a:extLst>
                  <a:ext uri="{FF2B5EF4-FFF2-40B4-BE49-F238E27FC236}">
                    <a16:creationId xmlns:a16="http://schemas.microsoft.com/office/drawing/2014/main" id="{27C913A0-A270-482C-B164-D91136047ED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91" name="Oval 1">
                <a:extLst>
                  <a:ext uri="{FF2B5EF4-FFF2-40B4-BE49-F238E27FC236}">
                    <a16:creationId xmlns:a16="http://schemas.microsoft.com/office/drawing/2014/main" id="{C03D3D21-04CD-4128-9767-EFC4B51099A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92" name="Oval 1">
                <a:extLst>
                  <a:ext uri="{FF2B5EF4-FFF2-40B4-BE49-F238E27FC236}">
                    <a16:creationId xmlns:a16="http://schemas.microsoft.com/office/drawing/2014/main" id="{82EC03BE-75B5-417C-9B3D-6F7C63279AE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93" name="Oval 1">
                <a:extLst>
                  <a:ext uri="{FF2B5EF4-FFF2-40B4-BE49-F238E27FC236}">
                    <a16:creationId xmlns:a16="http://schemas.microsoft.com/office/drawing/2014/main" id="{EEDC56CB-5BA0-4C6E-8820-1581AD9B110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94" name="Oval 1">
                <a:extLst>
                  <a:ext uri="{FF2B5EF4-FFF2-40B4-BE49-F238E27FC236}">
                    <a16:creationId xmlns:a16="http://schemas.microsoft.com/office/drawing/2014/main" id="{E32DD662-14C7-42AD-8ACA-01A0BAD3140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6" name="Group 55">
              <a:extLst>
                <a:ext uri="{FF2B5EF4-FFF2-40B4-BE49-F238E27FC236}">
                  <a16:creationId xmlns:a16="http://schemas.microsoft.com/office/drawing/2014/main" id="{086D1E46-0F05-415A-9D0A-E3C176DB328C}"/>
                </a:ext>
              </a:extLst>
            </p:cNvPr>
            <p:cNvGrpSpPr/>
            <p:nvPr/>
          </p:nvGrpSpPr>
          <p:grpSpPr>
            <a:xfrm>
              <a:off x="7890725" y="5624760"/>
              <a:ext cx="765126" cy="964518"/>
              <a:chOff x="6804248" y="2144238"/>
              <a:chExt cx="1305367" cy="1645545"/>
            </a:xfrm>
            <a:grpFill/>
          </p:grpSpPr>
          <p:sp>
            <p:nvSpPr>
              <p:cNvPr id="81" name="Oval 1">
                <a:extLst>
                  <a:ext uri="{FF2B5EF4-FFF2-40B4-BE49-F238E27FC236}">
                    <a16:creationId xmlns:a16="http://schemas.microsoft.com/office/drawing/2014/main" id="{3DECF52E-112C-4C2D-958A-F49E5448EAF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2" name="Oval 1">
                <a:extLst>
                  <a:ext uri="{FF2B5EF4-FFF2-40B4-BE49-F238E27FC236}">
                    <a16:creationId xmlns:a16="http://schemas.microsoft.com/office/drawing/2014/main" id="{EB240FD5-2BA8-40A7-9BFF-FDF0CF193A0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3" name="Oval 1">
                <a:extLst>
                  <a:ext uri="{FF2B5EF4-FFF2-40B4-BE49-F238E27FC236}">
                    <a16:creationId xmlns:a16="http://schemas.microsoft.com/office/drawing/2014/main" id="{D9834232-831A-474C-8D9E-86E56E1F383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4" name="Oval 1">
                <a:extLst>
                  <a:ext uri="{FF2B5EF4-FFF2-40B4-BE49-F238E27FC236}">
                    <a16:creationId xmlns:a16="http://schemas.microsoft.com/office/drawing/2014/main" id="{F73F3156-4FD1-4C7E-881D-FAD39761318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5" name="Oval 1">
                <a:extLst>
                  <a:ext uri="{FF2B5EF4-FFF2-40B4-BE49-F238E27FC236}">
                    <a16:creationId xmlns:a16="http://schemas.microsoft.com/office/drawing/2014/main" id="{CBB15B3B-6BDD-4A15-80A9-DB537CE5B9D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6" name="Oval 1">
                <a:extLst>
                  <a:ext uri="{FF2B5EF4-FFF2-40B4-BE49-F238E27FC236}">
                    <a16:creationId xmlns:a16="http://schemas.microsoft.com/office/drawing/2014/main" id="{A64D805C-5A41-4F13-9852-495A86B353C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7" name="Oval 1">
                <a:extLst>
                  <a:ext uri="{FF2B5EF4-FFF2-40B4-BE49-F238E27FC236}">
                    <a16:creationId xmlns:a16="http://schemas.microsoft.com/office/drawing/2014/main" id="{7C596CFA-2C44-44A1-B745-AE779C3E6E02}"/>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7" name="Group 56">
              <a:extLst>
                <a:ext uri="{FF2B5EF4-FFF2-40B4-BE49-F238E27FC236}">
                  <a16:creationId xmlns:a16="http://schemas.microsoft.com/office/drawing/2014/main" id="{7DCC8B4B-0C97-42B9-BF80-AE9468AA8140}"/>
                </a:ext>
              </a:extLst>
            </p:cNvPr>
            <p:cNvGrpSpPr/>
            <p:nvPr/>
          </p:nvGrpSpPr>
          <p:grpSpPr>
            <a:xfrm>
              <a:off x="8979680" y="5624760"/>
              <a:ext cx="765126" cy="964518"/>
              <a:chOff x="6804248" y="2144238"/>
              <a:chExt cx="1305367" cy="1645545"/>
            </a:xfrm>
            <a:grpFill/>
          </p:grpSpPr>
          <p:sp>
            <p:nvSpPr>
              <p:cNvPr id="74" name="Oval 1">
                <a:extLst>
                  <a:ext uri="{FF2B5EF4-FFF2-40B4-BE49-F238E27FC236}">
                    <a16:creationId xmlns:a16="http://schemas.microsoft.com/office/drawing/2014/main" id="{89AD3CBA-5EA8-48CA-B34D-74A86918F04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5" name="Oval 1">
                <a:extLst>
                  <a:ext uri="{FF2B5EF4-FFF2-40B4-BE49-F238E27FC236}">
                    <a16:creationId xmlns:a16="http://schemas.microsoft.com/office/drawing/2014/main" id="{D151BD7E-829C-404F-815F-BD3137B67BF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6" name="Oval 1">
                <a:extLst>
                  <a:ext uri="{FF2B5EF4-FFF2-40B4-BE49-F238E27FC236}">
                    <a16:creationId xmlns:a16="http://schemas.microsoft.com/office/drawing/2014/main" id="{C5387114-2D6B-47A2-AFD0-FD39E05E563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7" name="Oval 1">
                <a:extLst>
                  <a:ext uri="{FF2B5EF4-FFF2-40B4-BE49-F238E27FC236}">
                    <a16:creationId xmlns:a16="http://schemas.microsoft.com/office/drawing/2014/main" id="{4858D75B-E964-4EC6-B897-9CDC07FE94D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8" name="Oval 1">
                <a:extLst>
                  <a:ext uri="{FF2B5EF4-FFF2-40B4-BE49-F238E27FC236}">
                    <a16:creationId xmlns:a16="http://schemas.microsoft.com/office/drawing/2014/main" id="{3C5AF2A5-F3C2-4A1F-B6C6-6E8BF4DA350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9" name="Oval 1">
                <a:extLst>
                  <a:ext uri="{FF2B5EF4-FFF2-40B4-BE49-F238E27FC236}">
                    <a16:creationId xmlns:a16="http://schemas.microsoft.com/office/drawing/2014/main" id="{172B66CE-02DC-4C73-BCFD-6B17C3BE023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0" name="Oval 1">
                <a:extLst>
                  <a:ext uri="{FF2B5EF4-FFF2-40B4-BE49-F238E27FC236}">
                    <a16:creationId xmlns:a16="http://schemas.microsoft.com/office/drawing/2014/main" id="{F23E4A03-E9E9-4409-80D6-8223E9A0122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8" name="Group 57">
              <a:extLst>
                <a:ext uri="{FF2B5EF4-FFF2-40B4-BE49-F238E27FC236}">
                  <a16:creationId xmlns:a16="http://schemas.microsoft.com/office/drawing/2014/main" id="{11E896E5-98DF-4CD3-A8F4-232E21872550}"/>
                </a:ext>
              </a:extLst>
            </p:cNvPr>
            <p:cNvGrpSpPr/>
            <p:nvPr/>
          </p:nvGrpSpPr>
          <p:grpSpPr>
            <a:xfrm>
              <a:off x="10068635" y="5624760"/>
              <a:ext cx="765126" cy="964518"/>
              <a:chOff x="6804248" y="2144238"/>
              <a:chExt cx="1305367" cy="1645545"/>
            </a:xfrm>
            <a:grpFill/>
          </p:grpSpPr>
          <p:sp>
            <p:nvSpPr>
              <p:cNvPr id="67" name="Oval 1">
                <a:extLst>
                  <a:ext uri="{FF2B5EF4-FFF2-40B4-BE49-F238E27FC236}">
                    <a16:creationId xmlns:a16="http://schemas.microsoft.com/office/drawing/2014/main" id="{1B3646A3-D735-4450-BA3B-4E3B8F05841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8" name="Oval 1">
                <a:extLst>
                  <a:ext uri="{FF2B5EF4-FFF2-40B4-BE49-F238E27FC236}">
                    <a16:creationId xmlns:a16="http://schemas.microsoft.com/office/drawing/2014/main" id="{F5BAA5E6-62B7-4965-A0EE-E9EDEAE860A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9" name="Oval 1">
                <a:extLst>
                  <a:ext uri="{FF2B5EF4-FFF2-40B4-BE49-F238E27FC236}">
                    <a16:creationId xmlns:a16="http://schemas.microsoft.com/office/drawing/2014/main" id="{3CBBFE9D-0854-4A81-827B-FFD44929052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0" name="Oval 1">
                <a:extLst>
                  <a:ext uri="{FF2B5EF4-FFF2-40B4-BE49-F238E27FC236}">
                    <a16:creationId xmlns:a16="http://schemas.microsoft.com/office/drawing/2014/main" id="{514E43D7-A2E2-4953-B34C-F4DA36C13F4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1" name="Oval 1">
                <a:extLst>
                  <a:ext uri="{FF2B5EF4-FFF2-40B4-BE49-F238E27FC236}">
                    <a16:creationId xmlns:a16="http://schemas.microsoft.com/office/drawing/2014/main" id="{97C7FBEE-FD82-4565-B483-7B77B4AF25B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2" name="Oval 1">
                <a:extLst>
                  <a:ext uri="{FF2B5EF4-FFF2-40B4-BE49-F238E27FC236}">
                    <a16:creationId xmlns:a16="http://schemas.microsoft.com/office/drawing/2014/main" id="{C30F29DB-9636-4293-9067-13932CDAD98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3" name="Oval 1">
                <a:extLst>
                  <a:ext uri="{FF2B5EF4-FFF2-40B4-BE49-F238E27FC236}">
                    <a16:creationId xmlns:a16="http://schemas.microsoft.com/office/drawing/2014/main" id="{6555137E-C83F-47BA-A9B9-48CC36D9A87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nvGrpSpPr>
            <p:cNvPr id="59" name="Group 58">
              <a:extLst>
                <a:ext uri="{FF2B5EF4-FFF2-40B4-BE49-F238E27FC236}">
                  <a16:creationId xmlns:a16="http://schemas.microsoft.com/office/drawing/2014/main" id="{FA1B8654-5F6B-4B19-9A35-6106908584B1}"/>
                </a:ext>
              </a:extLst>
            </p:cNvPr>
            <p:cNvGrpSpPr/>
            <p:nvPr/>
          </p:nvGrpSpPr>
          <p:grpSpPr>
            <a:xfrm>
              <a:off x="11157590" y="5624760"/>
              <a:ext cx="765126" cy="964518"/>
              <a:chOff x="6804248" y="2144238"/>
              <a:chExt cx="1305367" cy="1645545"/>
            </a:xfrm>
            <a:grpFill/>
          </p:grpSpPr>
          <p:sp>
            <p:nvSpPr>
              <p:cNvPr id="60" name="Oval 1">
                <a:extLst>
                  <a:ext uri="{FF2B5EF4-FFF2-40B4-BE49-F238E27FC236}">
                    <a16:creationId xmlns:a16="http://schemas.microsoft.com/office/drawing/2014/main" id="{C5D9EF9C-DF00-43AE-BAC0-D4F662B87C4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1" name="Oval 1">
                <a:extLst>
                  <a:ext uri="{FF2B5EF4-FFF2-40B4-BE49-F238E27FC236}">
                    <a16:creationId xmlns:a16="http://schemas.microsoft.com/office/drawing/2014/main" id="{467BE3A4-F92A-460B-B87E-C8903022988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2" name="Oval 1">
                <a:extLst>
                  <a:ext uri="{FF2B5EF4-FFF2-40B4-BE49-F238E27FC236}">
                    <a16:creationId xmlns:a16="http://schemas.microsoft.com/office/drawing/2014/main" id="{E3FDB9D6-C9F4-4E93-9437-5BD61EFBECE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3" name="Oval 1">
                <a:extLst>
                  <a:ext uri="{FF2B5EF4-FFF2-40B4-BE49-F238E27FC236}">
                    <a16:creationId xmlns:a16="http://schemas.microsoft.com/office/drawing/2014/main" id="{D3E853B2-68A8-447A-AC2F-014DCD5781E0}"/>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4" name="Oval 1">
                <a:extLst>
                  <a:ext uri="{FF2B5EF4-FFF2-40B4-BE49-F238E27FC236}">
                    <a16:creationId xmlns:a16="http://schemas.microsoft.com/office/drawing/2014/main" id="{4E1CB18F-0B56-4532-A6F6-D0E4249FC7F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5" name="Oval 1">
                <a:extLst>
                  <a:ext uri="{FF2B5EF4-FFF2-40B4-BE49-F238E27FC236}">
                    <a16:creationId xmlns:a16="http://schemas.microsoft.com/office/drawing/2014/main" id="{9F3FD04D-5090-4391-AD5F-E85297855DA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6" name="Oval 1">
                <a:extLst>
                  <a:ext uri="{FF2B5EF4-FFF2-40B4-BE49-F238E27FC236}">
                    <a16:creationId xmlns:a16="http://schemas.microsoft.com/office/drawing/2014/main" id="{E04745AF-9AE6-4EF1-9AA1-93FAA7850AF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grpSp>
    </p:spTree>
    <p:extLst>
      <p:ext uri="{BB962C8B-B14F-4D97-AF65-F5344CB8AC3E}">
        <p14:creationId xmlns:p14="http://schemas.microsoft.com/office/powerpoint/2010/main" val="3265767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5A5445A-4632-4BD8-8E8C-895DB7373DDC}"/>
              </a:ext>
            </a:extLst>
          </p:cNvPr>
          <p:cNvSpPr>
            <a:spLocks/>
          </p:cNvSpPr>
          <p:nvPr userDrawn="1"/>
        </p:nvSpPr>
        <p:spPr bwMode="auto">
          <a:xfrm rot="10800000" flipH="1">
            <a:off x="925513" y="157163"/>
            <a:ext cx="527050" cy="1404937"/>
          </a:xfrm>
          <a:custGeom>
            <a:avLst/>
            <a:gdLst>
              <a:gd name="T0" fmla="*/ 206241 w 525636"/>
              <a:gd name="T1" fmla="*/ 1383357 h 1404914"/>
              <a:gd name="T2" fmla="*/ 19394 w 525636"/>
              <a:gd name="T3" fmla="*/ 1239325 h 1404914"/>
              <a:gd name="T4" fmla="*/ 87880 w 525636"/>
              <a:gd name="T5" fmla="*/ 1098264 h 1404914"/>
              <a:gd name="T6" fmla="*/ 297060 w 525636"/>
              <a:gd name="T7" fmla="*/ 1041097 h 1404914"/>
              <a:gd name="T8" fmla="*/ 420631 w 525636"/>
              <a:gd name="T9" fmla="*/ 1061885 h 1404914"/>
              <a:gd name="T10" fmla="*/ 435520 w 525636"/>
              <a:gd name="T11" fmla="*/ 1080446 h 1404914"/>
              <a:gd name="T12" fmla="*/ 332792 w 525636"/>
              <a:gd name="T13" fmla="*/ 1312082 h 1404914"/>
              <a:gd name="T14" fmla="*/ 206241 w 525636"/>
              <a:gd name="T15" fmla="*/ 1383357 h 1404914"/>
              <a:gd name="T16" fmla="*/ 201124 w 525636"/>
              <a:gd name="T17" fmla="*/ 1404887 h 1404914"/>
              <a:gd name="T18" fmla="*/ 363312 w 525636"/>
              <a:gd name="T19" fmla="*/ 1310597 h 1404914"/>
              <a:gd name="T20" fmla="*/ 454875 w 525636"/>
              <a:gd name="T21" fmla="*/ 1094552 h 1404914"/>
              <a:gd name="T22" fmla="*/ 463529 w 525636"/>
              <a:gd name="T23" fmla="*/ 1078405 h 1404914"/>
              <a:gd name="T24" fmla="*/ 467493 w 525636"/>
              <a:gd name="T25" fmla="*/ 1079013 h 1404914"/>
              <a:gd name="T26" fmla="*/ 473075 w 525636"/>
              <a:gd name="T27" fmla="*/ 1055274 h 1404914"/>
              <a:gd name="T28" fmla="*/ 470496 w 525636"/>
              <a:gd name="T29" fmla="*/ 1053834 h 1404914"/>
              <a:gd name="T30" fmla="*/ 469763 w 525636"/>
              <a:gd name="T31" fmla="*/ 1027734 h 1404914"/>
              <a:gd name="T32" fmla="*/ 516661 w 525636"/>
              <a:gd name="T33" fmla="*/ 823565 h 1404914"/>
              <a:gd name="T34" fmla="*/ 491351 w 525636"/>
              <a:gd name="T35" fmla="*/ 526595 h 1404914"/>
              <a:gd name="T36" fmla="*/ 345446 w 525636"/>
              <a:gd name="T37" fmla="*/ 363261 h 1404914"/>
              <a:gd name="T38" fmla="*/ 144456 w 525636"/>
              <a:gd name="T39" fmla="*/ 99700 h 1404914"/>
              <a:gd name="T40" fmla="*/ 125939 w 525636"/>
              <a:gd name="T41" fmla="*/ 12000 h 1404914"/>
              <a:gd name="T42" fmla="*/ 126216 w 525636"/>
              <a:gd name="T43" fmla="*/ 0 h 1404914"/>
              <a:gd name="T44" fmla="*/ 109374 w 525636"/>
              <a:gd name="T45" fmla="*/ 0 h 1404914"/>
              <a:gd name="T46" fmla="*/ 110340 w 525636"/>
              <a:gd name="T47" fmla="*/ 33751 h 1404914"/>
              <a:gd name="T48" fmla="*/ 252394 w 525636"/>
              <a:gd name="T49" fmla="*/ 309064 h 1404914"/>
              <a:gd name="T50" fmla="*/ 379689 w 525636"/>
              <a:gd name="T51" fmla="*/ 419685 h 1404914"/>
              <a:gd name="T52" fmla="*/ 509961 w 525636"/>
              <a:gd name="T53" fmla="*/ 708490 h 1404914"/>
              <a:gd name="T54" fmla="*/ 451152 w 525636"/>
              <a:gd name="T55" fmla="*/ 1030704 h 1404914"/>
              <a:gd name="T56" fmla="*/ 428075 w 525636"/>
              <a:gd name="T57" fmla="*/ 1041840 h 1404914"/>
              <a:gd name="T58" fmla="*/ 339491 w 525636"/>
              <a:gd name="T59" fmla="*/ 1025506 h 1404914"/>
              <a:gd name="T60" fmla="*/ 70758 w 525636"/>
              <a:gd name="T61" fmla="*/ 1088612 h 1404914"/>
              <a:gd name="T62" fmla="*/ 52892 w 525636"/>
              <a:gd name="T63" fmla="*/ 1347719 h 1404914"/>
              <a:gd name="T64" fmla="*/ 201124 w 525636"/>
              <a:gd name="T65" fmla="*/ 1404887 h 14049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5636" h="1404914">
                <a:moveTo>
                  <a:pt x="205688" y="1383334"/>
                </a:moveTo>
                <a:cubicBezTo>
                  <a:pt x="101750" y="1382591"/>
                  <a:pt x="28250" y="1322456"/>
                  <a:pt x="19342" y="1239305"/>
                </a:cubicBezTo>
                <a:cubicBezTo>
                  <a:pt x="12660" y="1178427"/>
                  <a:pt x="40130" y="1132397"/>
                  <a:pt x="87644" y="1098246"/>
                </a:cubicBezTo>
                <a:cubicBezTo>
                  <a:pt x="150006" y="1052959"/>
                  <a:pt x="221278" y="1038853"/>
                  <a:pt x="296263" y="1041080"/>
                </a:cubicBezTo>
                <a:cubicBezTo>
                  <a:pt x="337838" y="1042565"/>
                  <a:pt x="379413" y="1048504"/>
                  <a:pt x="419503" y="1061868"/>
                </a:cubicBezTo>
                <a:cubicBezTo>
                  <a:pt x="430639" y="1064838"/>
                  <a:pt x="438064" y="1066323"/>
                  <a:pt x="434352" y="1080428"/>
                </a:cubicBezTo>
                <a:cubicBezTo>
                  <a:pt x="411336" y="1162836"/>
                  <a:pt x="386095" y="1243759"/>
                  <a:pt x="331899" y="1312061"/>
                </a:cubicBezTo>
                <a:cubicBezTo>
                  <a:pt x="297747" y="1355864"/>
                  <a:pt x="253202" y="1383334"/>
                  <a:pt x="205688" y="1383334"/>
                </a:cubicBezTo>
                <a:close/>
                <a:moveTo>
                  <a:pt x="200584" y="1404864"/>
                </a:moveTo>
                <a:cubicBezTo>
                  <a:pt x="257842" y="1403564"/>
                  <a:pt x="317421" y="1377022"/>
                  <a:pt x="362337" y="1310576"/>
                </a:cubicBezTo>
                <a:cubicBezTo>
                  <a:pt x="406883" y="1244502"/>
                  <a:pt x="432124" y="1170261"/>
                  <a:pt x="453655" y="1094534"/>
                </a:cubicBezTo>
                <a:cubicBezTo>
                  <a:pt x="456254" y="1085254"/>
                  <a:pt x="458481" y="1080243"/>
                  <a:pt x="462285" y="1078387"/>
                </a:cubicBezTo>
                <a:lnTo>
                  <a:pt x="466239" y="1078995"/>
                </a:lnTo>
                <a:lnTo>
                  <a:pt x="471806" y="1055257"/>
                </a:lnTo>
                <a:lnTo>
                  <a:pt x="469234" y="1053817"/>
                </a:lnTo>
                <a:cubicBezTo>
                  <a:pt x="462517" y="1047205"/>
                  <a:pt x="465718" y="1038296"/>
                  <a:pt x="468503" y="1027717"/>
                </a:cubicBezTo>
                <a:cubicBezTo>
                  <a:pt x="486321" y="960157"/>
                  <a:pt x="504881" y="892597"/>
                  <a:pt x="515275" y="823552"/>
                </a:cubicBezTo>
                <a:cubicBezTo>
                  <a:pt x="530123" y="722584"/>
                  <a:pt x="534578" y="622358"/>
                  <a:pt x="490033" y="526586"/>
                </a:cubicBezTo>
                <a:cubicBezTo>
                  <a:pt x="457367" y="457542"/>
                  <a:pt x="402428" y="408542"/>
                  <a:pt x="344519" y="363255"/>
                </a:cubicBezTo>
                <a:cubicBezTo>
                  <a:pt x="253944" y="292726"/>
                  <a:pt x="178961" y="211803"/>
                  <a:pt x="144068" y="99698"/>
                </a:cubicBezTo>
                <a:cubicBezTo>
                  <a:pt x="135159" y="70744"/>
                  <a:pt x="128663" y="41789"/>
                  <a:pt x="125601" y="12000"/>
                </a:cubicBezTo>
                <a:lnTo>
                  <a:pt x="125877" y="0"/>
                </a:lnTo>
                <a:lnTo>
                  <a:pt x="109081" y="0"/>
                </a:lnTo>
                <a:lnTo>
                  <a:pt x="110044" y="33750"/>
                </a:lnTo>
                <a:cubicBezTo>
                  <a:pt x="124069" y="138257"/>
                  <a:pt x="170981" y="230548"/>
                  <a:pt x="251717" y="309059"/>
                </a:cubicBezTo>
                <a:cubicBezTo>
                  <a:pt x="291808" y="348407"/>
                  <a:pt x="335611" y="384043"/>
                  <a:pt x="378670" y="419678"/>
                </a:cubicBezTo>
                <a:cubicBezTo>
                  <a:pt x="469245" y="494662"/>
                  <a:pt x="510078" y="591919"/>
                  <a:pt x="508593" y="708478"/>
                </a:cubicBezTo>
                <a:cubicBezTo>
                  <a:pt x="507109" y="819098"/>
                  <a:pt x="477412" y="925264"/>
                  <a:pt x="449942" y="1030687"/>
                </a:cubicBezTo>
                <a:cubicBezTo>
                  <a:pt x="446230" y="1045535"/>
                  <a:pt x="439549" y="1044792"/>
                  <a:pt x="426927" y="1041823"/>
                </a:cubicBezTo>
                <a:cubicBezTo>
                  <a:pt x="397973" y="1035140"/>
                  <a:pt x="368277" y="1028459"/>
                  <a:pt x="338580" y="1025489"/>
                </a:cubicBezTo>
                <a:cubicBezTo>
                  <a:pt x="242066" y="1015095"/>
                  <a:pt x="150749" y="1027717"/>
                  <a:pt x="70568" y="1088594"/>
                </a:cubicBezTo>
                <a:cubicBezTo>
                  <a:pt x="-15551" y="1154669"/>
                  <a:pt x="-24461" y="1273455"/>
                  <a:pt x="52750" y="1347697"/>
                </a:cubicBezTo>
                <a:cubicBezTo>
                  <a:pt x="88386" y="1382220"/>
                  <a:pt x="143325" y="1406163"/>
                  <a:pt x="200584" y="1404864"/>
                </a:cubicBezTo>
                <a:close/>
              </a:path>
            </a:pathLst>
          </a:custGeom>
          <a:solidFill>
            <a:schemeClr val="bg1"/>
          </a:solidFill>
          <a:ln>
            <a:noFill/>
          </a:ln>
          <a:extLst>
            <a:ext uri="{91240B29-F687-4F45-9708-019B960494DF}">
              <a14:hiddenLine xmlns:a14="http://schemas.microsoft.com/office/drawing/2010/main" w="8005" cap="flat">
                <a:solidFill>
                  <a:srgbClr val="000000"/>
                </a:solidFill>
                <a:prstDash val="solid"/>
                <a:miter lim="800000"/>
                <a:headEnd/>
                <a:tailEnd/>
              </a14:hiddenLine>
            </a:ext>
          </a:extLst>
        </p:spPr>
        <p:txBody>
          <a:bodyPr anchor="ctr"/>
          <a:lstStyle/>
          <a:p>
            <a:endParaRPr lang="en-US"/>
          </a:p>
        </p:txBody>
      </p:sp>
      <p:sp>
        <p:nvSpPr>
          <p:cNvPr id="3" name="Freeform: Shape 2">
            <a:extLst>
              <a:ext uri="{FF2B5EF4-FFF2-40B4-BE49-F238E27FC236}">
                <a16:creationId xmlns:a16="http://schemas.microsoft.com/office/drawing/2014/main" id="{0898EAC3-3929-425C-8757-888607784E4F}"/>
              </a:ext>
            </a:extLst>
          </p:cNvPr>
          <p:cNvSpPr>
            <a:spLocks/>
          </p:cNvSpPr>
          <p:nvPr userDrawn="1"/>
        </p:nvSpPr>
        <p:spPr bwMode="auto">
          <a:xfrm rot="10800000">
            <a:off x="1371600" y="290513"/>
            <a:ext cx="10574338" cy="1563687"/>
          </a:xfrm>
          <a:custGeom>
            <a:avLst/>
            <a:gdLst>
              <a:gd name="T0" fmla="*/ 4807177 w 10575133"/>
              <a:gd name="T1" fmla="*/ 1126458 h 1562905"/>
              <a:gd name="T2" fmla="*/ 4776738 w 10575133"/>
              <a:gd name="T3" fmla="*/ 1416743 h 1562905"/>
              <a:gd name="T4" fmla="*/ 4889585 w 10575133"/>
              <a:gd name="T5" fmla="*/ 1424166 h 1562905"/>
              <a:gd name="T6" fmla="*/ 5122703 w 10575133"/>
              <a:gd name="T7" fmla="*/ 1105670 h 1562905"/>
              <a:gd name="T8" fmla="*/ 296263 w 10575133"/>
              <a:gd name="T9" fmla="*/ 1041080 h 1562905"/>
              <a:gd name="T10" fmla="*/ 19342 w 10575133"/>
              <a:gd name="T11" fmla="*/ 1239305 h 1562905"/>
              <a:gd name="T12" fmla="*/ 331899 w 10575133"/>
              <a:gd name="T13" fmla="*/ 1312061 h 1562905"/>
              <a:gd name="T14" fmla="*/ 419503 w 10575133"/>
              <a:gd name="T15" fmla="*/ 1061868 h 1562905"/>
              <a:gd name="T16" fmla="*/ 109081 w 10575133"/>
              <a:gd name="T17" fmla="*/ 0 h 1562905"/>
              <a:gd name="T18" fmla="*/ 125601 w 10575133"/>
              <a:gd name="T19" fmla="*/ 12000 h 1562905"/>
              <a:gd name="T20" fmla="*/ 344519 w 10575133"/>
              <a:gd name="T21" fmla="*/ 363255 h 1562905"/>
              <a:gd name="T22" fmla="*/ 515275 w 10575133"/>
              <a:gd name="T23" fmla="*/ 823552 h 1562905"/>
              <a:gd name="T24" fmla="*/ 479639 w 10575133"/>
              <a:gd name="T25" fmla="*/ 1059641 h 1562905"/>
              <a:gd name="T26" fmla="*/ 985966 w 10575133"/>
              <a:gd name="T27" fmla="*/ 1434560 h 1562905"/>
              <a:gd name="T28" fmla="*/ 2288163 w 10575133"/>
              <a:gd name="T29" fmla="*/ 1414514 h 1562905"/>
              <a:gd name="T30" fmla="*/ 3676478 w 10575133"/>
              <a:gd name="T31" fmla="*/ 1346213 h 1562905"/>
              <a:gd name="T32" fmla="*/ 4751495 w 10575133"/>
              <a:gd name="T33" fmla="*/ 1427879 h 1562905"/>
              <a:gd name="T34" fmla="*/ 4744814 w 10575133"/>
              <a:gd name="T35" fmla="*/ 1167291 h 1562905"/>
              <a:gd name="T36" fmla="*/ 5139779 w 10575133"/>
              <a:gd name="T37" fmla="*/ 1367000 h 1562905"/>
              <a:gd name="T38" fmla="*/ 4810147 w 10575133"/>
              <a:gd name="T39" fmla="*/ 1447923 h 1562905"/>
              <a:gd name="T40" fmla="*/ 5425609 w 10575133"/>
              <a:gd name="T41" fmla="*/ 1510286 h 1562905"/>
              <a:gd name="T42" fmla="*/ 6337295 w 10575133"/>
              <a:gd name="T43" fmla="*/ 1271971 h 1562905"/>
              <a:gd name="T44" fmla="*/ 7740459 w 10575133"/>
              <a:gd name="T45" fmla="*/ 1296471 h 1562905"/>
              <a:gd name="T46" fmla="*/ 8445753 w 10575133"/>
              <a:gd name="T47" fmla="*/ 1395212 h 1562905"/>
              <a:gd name="T48" fmla="*/ 9393075 w 10575133"/>
              <a:gd name="T49" fmla="*/ 1372197 h 1562905"/>
              <a:gd name="T50" fmla="*/ 10569624 w 10575133"/>
              <a:gd name="T51" fmla="*/ 1350406 h 1562905"/>
              <a:gd name="T52" fmla="*/ 9935779 w 10575133"/>
              <a:gd name="T53" fmla="*/ 1351409 h 1562905"/>
              <a:gd name="T54" fmla="*/ 8973610 w 10575133"/>
              <a:gd name="T55" fmla="*/ 1422681 h 1562905"/>
              <a:gd name="T56" fmla="*/ 8175514 w 10575133"/>
              <a:gd name="T57" fmla="*/ 1364774 h 1562905"/>
              <a:gd name="T58" fmla="*/ 7039619 w 10575133"/>
              <a:gd name="T59" fmla="*/ 1289047 h 1562905"/>
              <a:gd name="T60" fmla="*/ 5754499 w 10575133"/>
              <a:gd name="T61" fmla="*/ 1432333 h 1562905"/>
              <a:gd name="T62" fmla="*/ 4931160 w 10575133"/>
              <a:gd name="T63" fmla="*/ 1531817 h 1562905"/>
              <a:gd name="T64" fmla="*/ 4764117 w 10575133"/>
              <a:gd name="T65" fmla="*/ 1449408 h 1562905"/>
              <a:gd name="T66" fmla="*/ 3366892 w 10575133"/>
              <a:gd name="T67" fmla="*/ 1372197 h 1562905"/>
              <a:gd name="T68" fmla="*/ 2047620 w 10575133"/>
              <a:gd name="T69" fmla="*/ 1458317 h 1562905"/>
              <a:gd name="T70" fmla="*/ 897618 w 10575133"/>
              <a:gd name="T71" fmla="*/ 1437529 h 1562905"/>
              <a:gd name="T72" fmla="*/ 480381 w 10575133"/>
              <a:gd name="T73" fmla="*/ 1081171 h 1562905"/>
              <a:gd name="T74" fmla="*/ 362337 w 10575133"/>
              <a:gd name="T75" fmla="*/ 1310576 h 1562905"/>
              <a:gd name="T76" fmla="*/ 70568 w 10575133"/>
              <a:gd name="T77" fmla="*/ 1088594 h 1562905"/>
              <a:gd name="T78" fmla="*/ 426927 w 10575133"/>
              <a:gd name="T79" fmla="*/ 1041823 h 1562905"/>
              <a:gd name="T80" fmla="*/ 508593 w 10575133"/>
              <a:gd name="T81" fmla="*/ 708478 h 1562905"/>
              <a:gd name="T82" fmla="*/ 251717 w 10575133"/>
              <a:gd name="T83" fmla="*/ 309059 h 1562905"/>
              <a:gd name="T84" fmla="*/ 109081 w 10575133"/>
              <a:gd name="T85" fmla="*/ 0 h 156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75133" h="1562905">
                <a:moveTo>
                  <a:pt x="4960764" y="1063167"/>
                </a:moveTo>
                <a:cubicBezTo>
                  <a:pt x="4904248" y="1066694"/>
                  <a:pt x="4849123" y="1087852"/>
                  <a:pt x="4807177" y="1126458"/>
                </a:cubicBezTo>
                <a:cubicBezTo>
                  <a:pt x="4758920" y="1171002"/>
                  <a:pt x="4726996" y="1224456"/>
                  <a:pt x="4725511" y="1291274"/>
                </a:cubicBezTo>
                <a:cubicBezTo>
                  <a:pt x="4724769" y="1339531"/>
                  <a:pt x="4742587" y="1382591"/>
                  <a:pt x="4776738" y="1416743"/>
                </a:cubicBezTo>
                <a:cubicBezTo>
                  <a:pt x="4797526" y="1437529"/>
                  <a:pt x="4824995" y="1420454"/>
                  <a:pt x="4842813" y="1424166"/>
                </a:cubicBezTo>
                <a:cubicBezTo>
                  <a:pt x="4862116" y="1424166"/>
                  <a:pt x="4876221" y="1425651"/>
                  <a:pt x="4889585" y="1424166"/>
                </a:cubicBezTo>
                <a:cubicBezTo>
                  <a:pt x="4965311" y="1416743"/>
                  <a:pt x="5040295" y="1407833"/>
                  <a:pt x="5107113" y="1367000"/>
                </a:cubicBezTo>
                <a:cubicBezTo>
                  <a:pt x="5195460" y="1312061"/>
                  <a:pt x="5229611" y="1177684"/>
                  <a:pt x="5122703" y="1105670"/>
                </a:cubicBezTo>
                <a:cubicBezTo>
                  <a:pt x="5075189" y="1073746"/>
                  <a:pt x="5017281" y="1059641"/>
                  <a:pt x="4960764" y="1063167"/>
                </a:cubicBezTo>
                <a:close/>
                <a:moveTo>
                  <a:pt x="296263" y="1041080"/>
                </a:moveTo>
                <a:cubicBezTo>
                  <a:pt x="221278" y="1038853"/>
                  <a:pt x="150006" y="1052959"/>
                  <a:pt x="87644" y="1098246"/>
                </a:cubicBezTo>
                <a:cubicBezTo>
                  <a:pt x="40130" y="1132397"/>
                  <a:pt x="12660" y="1178427"/>
                  <a:pt x="19342" y="1239305"/>
                </a:cubicBezTo>
                <a:cubicBezTo>
                  <a:pt x="28250" y="1322456"/>
                  <a:pt x="101750" y="1382591"/>
                  <a:pt x="205688" y="1383334"/>
                </a:cubicBez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lose/>
                <a:moveTo>
                  <a:pt x="109081" y="0"/>
                </a:move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cubicBezTo>
                  <a:pt x="1912500" y="1447923"/>
                  <a:pt x="2100332" y="1431591"/>
                  <a:pt x="2288163" y="1414514"/>
                </a:cubicBezTo>
                <a:cubicBezTo>
                  <a:pt x="2482676" y="1396697"/>
                  <a:pt x="2677187" y="1381106"/>
                  <a:pt x="2872443" y="1371455"/>
                </a:cubicBezTo>
                <a:cubicBezTo>
                  <a:pt x="3140455" y="1358834"/>
                  <a:pt x="3408467" y="1343243"/>
                  <a:pt x="3676478" y="1346213"/>
                </a:cubicBezTo>
                <a:cubicBezTo>
                  <a:pt x="3886582" y="1348440"/>
                  <a:pt x="4095201" y="1369227"/>
                  <a:pt x="4303077" y="1398182"/>
                </a:cubicBezTo>
                <a:cubicBezTo>
                  <a:pt x="4450818" y="1418969"/>
                  <a:pt x="4600043" y="1433818"/>
                  <a:pt x="4751495" y="1427879"/>
                </a:cubicBezTo>
                <a:cubicBezTo>
                  <a:pt x="4751495" y="1413773"/>
                  <a:pt x="4740359" y="1407091"/>
                  <a:pt x="4735162" y="1397439"/>
                </a:cubicBezTo>
                <a:cubicBezTo>
                  <a:pt x="4689875" y="1318743"/>
                  <a:pt x="4695814" y="1241532"/>
                  <a:pt x="4744814" y="1167291"/>
                </a:cubicBezTo>
                <a:cubicBezTo>
                  <a:pt x="4848010" y="1010641"/>
                  <a:pt x="5035098" y="1009899"/>
                  <a:pt x="5150915" y="1101959"/>
                </a:cubicBezTo>
                <a:cubicBezTo>
                  <a:pt x="5236292" y="1169517"/>
                  <a:pt x="5228869" y="1293501"/>
                  <a:pt x="5139779" y="1367000"/>
                </a:cubicBezTo>
                <a:cubicBezTo>
                  <a:pt x="5088552" y="1409318"/>
                  <a:pt x="5026932" y="1425651"/>
                  <a:pt x="4963084" y="1435303"/>
                </a:cubicBezTo>
                <a:cubicBezTo>
                  <a:pt x="4914827" y="1442727"/>
                  <a:pt x="4865828" y="1446439"/>
                  <a:pt x="4810147" y="1447923"/>
                </a:cubicBezTo>
                <a:cubicBezTo>
                  <a:pt x="4856177" y="1485787"/>
                  <a:pt x="4904434" y="1504348"/>
                  <a:pt x="4954918" y="1516226"/>
                </a:cubicBezTo>
                <a:cubicBezTo>
                  <a:pt x="5112310" y="1554089"/>
                  <a:pt x="5268959" y="1544437"/>
                  <a:pt x="5425609" y="1510286"/>
                </a:cubicBezTo>
                <a:cubicBezTo>
                  <a:pt x="5585971" y="1474650"/>
                  <a:pt x="5738166" y="1411545"/>
                  <a:pt x="5893330" y="1361061"/>
                </a:cubicBezTo>
                <a:cubicBezTo>
                  <a:pt x="6038101" y="1313546"/>
                  <a:pt x="6185842" y="1286077"/>
                  <a:pt x="6337295" y="1271971"/>
                </a:cubicBezTo>
                <a:cubicBezTo>
                  <a:pt x="6598624" y="1247471"/>
                  <a:pt x="6859213" y="1258607"/>
                  <a:pt x="7120543" y="1270486"/>
                </a:cubicBezTo>
                <a:lnTo>
                  <a:pt x="7740459" y="1296471"/>
                </a:lnTo>
                <a:cubicBezTo>
                  <a:pt x="7879289" y="1303153"/>
                  <a:pt x="8017379" y="1318001"/>
                  <a:pt x="8154725" y="1338789"/>
                </a:cubicBezTo>
                <a:cubicBezTo>
                  <a:pt x="8252725" y="1352894"/>
                  <a:pt x="8347753" y="1380364"/>
                  <a:pt x="8445753" y="1395212"/>
                </a:cubicBezTo>
                <a:cubicBezTo>
                  <a:pt x="8591266" y="1416743"/>
                  <a:pt x="8737522" y="1415258"/>
                  <a:pt x="8884520" y="1405606"/>
                </a:cubicBezTo>
                <a:lnTo>
                  <a:pt x="9393075" y="1372197"/>
                </a:lnTo>
                <a:cubicBezTo>
                  <a:pt x="9602435" y="1357349"/>
                  <a:pt x="9827294" y="1326087"/>
                  <a:pt x="10023385" y="1322456"/>
                </a:cubicBezTo>
                <a:cubicBezTo>
                  <a:pt x="10219477" y="1318824"/>
                  <a:pt x="10375609" y="1313019"/>
                  <a:pt x="10569624" y="1350406"/>
                </a:cubicBezTo>
                <a:cubicBezTo>
                  <a:pt x="10569624" y="1357829"/>
                  <a:pt x="10575133" y="1365996"/>
                  <a:pt x="10575133" y="1373420"/>
                </a:cubicBezTo>
                <a:cubicBezTo>
                  <a:pt x="10357424" y="1324770"/>
                  <a:pt x="10125117" y="1348520"/>
                  <a:pt x="9935779" y="1351409"/>
                </a:cubicBezTo>
                <a:cubicBezTo>
                  <a:pt x="9746441" y="1354299"/>
                  <a:pt x="9604662" y="1377642"/>
                  <a:pt x="9439104" y="1390758"/>
                </a:cubicBezTo>
                <a:lnTo>
                  <a:pt x="8973610" y="1422681"/>
                </a:lnTo>
                <a:cubicBezTo>
                  <a:pt x="8788006" y="1434560"/>
                  <a:pt x="8602402" y="1444954"/>
                  <a:pt x="8418283" y="1413030"/>
                </a:cubicBezTo>
                <a:cubicBezTo>
                  <a:pt x="8336618" y="1399666"/>
                  <a:pt x="8257179" y="1378137"/>
                  <a:pt x="8175514" y="1364774"/>
                </a:cubicBezTo>
                <a:cubicBezTo>
                  <a:pt x="8044849" y="1343243"/>
                  <a:pt x="7914184" y="1328395"/>
                  <a:pt x="7782033" y="1321713"/>
                </a:cubicBezTo>
                <a:lnTo>
                  <a:pt x="7039619" y="1289047"/>
                </a:lnTo>
                <a:cubicBezTo>
                  <a:pt x="6815409" y="1280137"/>
                  <a:pt x="6591201" y="1274199"/>
                  <a:pt x="6366991" y="1291274"/>
                </a:cubicBezTo>
                <a:cubicBezTo>
                  <a:pt x="6155403" y="1307607"/>
                  <a:pt x="5952723" y="1358834"/>
                  <a:pt x="5754499" y="1432333"/>
                </a:cubicBezTo>
                <a:cubicBezTo>
                  <a:pt x="5637196" y="1476135"/>
                  <a:pt x="5519153" y="1516968"/>
                  <a:pt x="5395912" y="1539983"/>
                </a:cubicBezTo>
                <a:cubicBezTo>
                  <a:pt x="5240747" y="1568195"/>
                  <a:pt x="5085582" y="1575619"/>
                  <a:pt x="4931160" y="1531817"/>
                </a:cubicBezTo>
                <a:cubicBezTo>
                  <a:pt x="4880676" y="1516968"/>
                  <a:pt x="4833162" y="1494696"/>
                  <a:pt x="4792329" y="1461287"/>
                </a:cubicBezTo>
                <a:cubicBezTo>
                  <a:pt x="4784162" y="1454605"/>
                  <a:pt x="4775995" y="1448666"/>
                  <a:pt x="4764117" y="1449408"/>
                </a:cubicBezTo>
                <a:cubicBezTo>
                  <a:pt x="4568119" y="1457575"/>
                  <a:pt x="4375091" y="1429363"/>
                  <a:pt x="4181321" y="1404121"/>
                </a:cubicBezTo>
                <a:cubicBezTo>
                  <a:pt x="3911081" y="1368485"/>
                  <a:pt x="3639358" y="1361061"/>
                  <a:pt x="3366892" y="1372197"/>
                </a:cubicBezTo>
                <a:cubicBezTo>
                  <a:pt x="3125606" y="1381849"/>
                  <a:pt x="2883580" y="1390758"/>
                  <a:pt x="2642294" y="1408576"/>
                </a:cubicBezTo>
                <a:lnTo>
                  <a:pt x="2047620" y="1458317"/>
                </a:lnTo>
                <a:cubicBezTo>
                  <a:pt x="1762533" y="1481332"/>
                  <a:pt x="1477445" y="149543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lnTo>
                  <a:pt x="109081" y="0"/>
                </a:lnTo>
                <a:close/>
              </a:path>
            </a:pathLst>
          </a:custGeom>
          <a:solidFill>
            <a:schemeClr val="bg1"/>
          </a:solidFill>
          <a:ln>
            <a:noFill/>
          </a:ln>
          <a:extLst>
            <a:ext uri="{91240B29-F687-4F45-9708-019B960494DF}">
              <a14:hiddenLine xmlns:a14="http://schemas.microsoft.com/office/drawing/2010/main" w="8005" cap="flat">
                <a:solidFill>
                  <a:srgbClr val="000000"/>
                </a:solidFill>
                <a:prstDash val="solid"/>
                <a:miter lim="800000"/>
                <a:headEnd/>
                <a:tailEnd/>
              </a14:hiddenLine>
            </a:ext>
          </a:extLst>
        </p:spPr>
        <p:txBody>
          <a:bodyPr anchor="ctr"/>
          <a:lstStyle/>
          <a:p>
            <a:endParaRPr lang="en-US"/>
          </a:p>
        </p:txBody>
      </p:sp>
      <p:sp>
        <p:nvSpPr>
          <p:cNvPr id="4" name="Freeform: Shape 3">
            <a:extLst>
              <a:ext uri="{FF2B5EF4-FFF2-40B4-BE49-F238E27FC236}">
                <a16:creationId xmlns:a16="http://schemas.microsoft.com/office/drawing/2014/main" id="{1061B3D6-263F-4237-8B25-DDD03F97E9E5}"/>
              </a:ext>
            </a:extLst>
          </p:cNvPr>
          <p:cNvSpPr>
            <a:spLocks/>
          </p:cNvSpPr>
          <p:nvPr userDrawn="1"/>
        </p:nvSpPr>
        <p:spPr bwMode="auto">
          <a:xfrm>
            <a:off x="938213" y="1616075"/>
            <a:ext cx="9155112" cy="4956175"/>
          </a:xfrm>
          <a:custGeom>
            <a:avLst/>
            <a:gdLst>
              <a:gd name="T0" fmla="*/ 5316958 w 9154996"/>
              <a:gd name="T1" fmla="*/ 4809995 h 4956157"/>
              <a:gd name="T2" fmla="*/ 5662924 w 9154996"/>
              <a:gd name="T3" fmla="*/ 4498922 h 4956157"/>
              <a:gd name="T4" fmla="*/ 559562 w 9154996"/>
              <a:gd name="T5" fmla="*/ 4632557 h 4956157"/>
              <a:gd name="T6" fmla="*/ 959723 w 9154996"/>
              <a:gd name="T7" fmla="*/ 4455120 h 4956157"/>
              <a:gd name="T8" fmla="*/ 687999 w 9154996"/>
              <a:gd name="T9" fmla="*/ 3302892 h 4956157"/>
              <a:gd name="T10" fmla="*/ 799745 w 9154996"/>
              <a:gd name="T11" fmla="*/ 3180173 h 4956157"/>
              <a:gd name="T12" fmla="*/ 725862 w 9154996"/>
              <a:gd name="T13" fmla="*/ 3119515 h 4956157"/>
              <a:gd name="T14" fmla="*/ 761557 w 9154996"/>
              <a:gd name="T15" fmla="*/ 3002179 h 4956157"/>
              <a:gd name="T16" fmla="*/ 746650 w 9154996"/>
              <a:gd name="T17" fmla="*/ 2897533 h 4956157"/>
              <a:gd name="T18" fmla="*/ 793422 w 9154996"/>
              <a:gd name="T19" fmla="*/ 2773549 h 4956157"/>
              <a:gd name="T20" fmla="*/ 640485 w 9154996"/>
              <a:gd name="T21" fmla="*/ 2642885 h 4956157"/>
              <a:gd name="T22" fmla="*/ 807529 w 9154996"/>
              <a:gd name="T23" fmla="*/ 2565673 h 4956157"/>
              <a:gd name="T24" fmla="*/ 501653 w 9154996"/>
              <a:gd name="T25" fmla="*/ 2403827 h 4956157"/>
              <a:gd name="T26" fmla="*/ 503138 w 9154996"/>
              <a:gd name="T27" fmla="*/ 2319191 h 4956157"/>
              <a:gd name="T28" fmla="*/ 1152751 w 9154996"/>
              <a:gd name="T29" fmla="*/ 2388236 h 4956157"/>
              <a:gd name="T30" fmla="*/ 608561 w 9154996"/>
              <a:gd name="T31" fmla="*/ 2609476 h 4956157"/>
              <a:gd name="T32" fmla="*/ 830543 w 9154996"/>
              <a:gd name="T33" fmla="*/ 2662188 h 4956157"/>
              <a:gd name="T34" fmla="*/ 755560 w 9154996"/>
              <a:gd name="T35" fmla="*/ 2741626 h 4956157"/>
              <a:gd name="T36" fmla="*/ 598909 w 9154996"/>
              <a:gd name="T37" fmla="*/ 2873033 h 4956157"/>
              <a:gd name="T38" fmla="*/ 854301 w 9154996"/>
              <a:gd name="T39" fmla="*/ 3014834 h 4956157"/>
              <a:gd name="T40" fmla="*/ 614501 w 9154996"/>
              <a:gd name="T41" fmla="*/ 3138818 h 4956157"/>
              <a:gd name="T42" fmla="*/ 905527 w 9154996"/>
              <a:gd name="T43" fmla="*/ 3250923 h 4956157"/>
              <a:gd name="T44" fmla="*/ 884739 w 9154996"/>
              <a:gd name="T45" fmla="*/ 3756507 h 4956157"/>
              <a:gd name="T46" fmla="*/ 1019859 w 9154996"/>
              <a:gd name="T47" fmla="*/ 4452893 h 4956157"/>
              <a:gd name="T48" fmla="*/ 2828383 w 9154996"/>
              <a:gd name="T49" fmla="*/ 4807766 h 4956157"/>
              <a:gd name="T50" fmla="*/ 5291715 w 9154996"/>
              <a:gd name="T51" fmla="*/ 4821131 h 4956157"/>
              <a:gd name="T52" fmla="*/ 5679999 w 9154996"/>
              <a:gd name="T53" fmla="*/ 4760252 h 4956157"/>
              <a:gd name="T54" fmla="*/ 5965829 w 9154996"/>
              <a:gd name="T55" fmla="*/ 4903538 h 4956157"/>
              <a:gd name="T56" fmla="*/ 8280679 w 9154996"/>
              <a:gd name="T57" fmla="*/ 4689723 h 4956157"/>
              <a:gd name="T58" fmla="*/ 9154996 w 9154996"/>
              <a:gd name="T59" fmla="*/ 4803161 h 4956157"/>
              <a:gd name="T60" fmla="*/ 8715734 w 9154996"/>
              <a:gd name="T61" fmla="*/ 4758026 h 4956157"/>
              <a:gd name="T62" fmla="*/ 6294719 w 9154996"/>
              <a:gd name="T63" fmla="*/ 4825585 h 4956157"/>
              <a:gd name="T64" fmla="*/ 5304338 w 9154996"/>
              <a:gd name="T65" fmla="*/ 4842660 h 4956157"/>
              <a:gd name="T66" fmla="*/ 2587840 w 9154996"/>
              <a:gd name="T67" fmla="*/ 4851569 h 4956157"/>
              <a:gd name="T68" fmla="*/ 1020601 w 9154996"/>
              <a:gd name="T69" fmla="*/ 4474423 h 4956157"/>
              <a:gd name="T70" fmla="*/ 610788 w 9154996"/>
              <a:gd name="T71" fmla="*/ 4481846 h 4956157"/>
              <a:gd name="T72" fmla="*/ 1048813 w 9154996"/>
              <a:gd name="T73" fmla="*/ 4101730 h 4956157"/>
              <a:gd name="T74" fmla="*/ 638257 w 9154996"/>
              <a:gd name="T75" fmla="*/ 3287301 h 4956157"/>
              <a:gd name="T76" fmla="*/ 592228 w 9154996"/>
              <a:gd name="T77" fmla="*/ 2786170 h 4956157"/>
              <a:gd name="T78" fmla="*/ 500911 w 9154996"/>
              <a:gd name="T79" fmla="*/ 2459508 h 4956157"/>
              <a:gd name="T80" fmla="*/ 460819 w 9154996"/>
              <a:gd name="T81" fmla="*/ 2117997 h 4956157"/>
              <a:gd name="T82" fmla="*/ 458592 w 9154996"/>
              <a:gd name="T83" fmla="*/ 2201147 h 4956157"/>
              <a:gd name="T84" fmla="*/ 1136417 w 9154996"/>
              <a:gd name="T85" fmla="*/ 2182586 h 4956157"/>
              <a:gd name="T86" fmla="*/ 425926 w 9154996"/>
              <a:gd name="T87" fmla="*/ 2063800 h 4956157"/>
              <a:gd name="T88" fmla="*/ 1096326 w 9154996"/>
              <a:gd name="T89" fmla="*/ 2083845 h 4956157"/>
              <a:gd name="T90" fmla="*/ 1097811 w 9154996"/>
              <a:gd name="T91" fmla="*/ 2276131 h 4956157"/>
              <a:gd name="T92" fmla="*/ 446713 w 9154996"/>
              <a:gd name="T93" fmla="*/ 1916802 h 4956157"/>
              <a:gd name="T94" fmla="*/ 1098554 w 9154996"/>
              <a:gd name="T95" fmla="*/ 2018513 h 4956157"/>
              <a:gd name="T96" fmla="*/ 446713 w 9154996"/>
              <a:gd name="T97" fmla="*/ 1916802 h 4956157"/>
              <a:gd name="T98" fmla="*/ 150488 w 9154996"/>
              <a:gd name="T99" fmla="*/ 820997 h 4956157"/>
              <a:gd name="T100" fmla="*/ 131186 w 9154996"/>
              <a:gd name="T101" fmla="*/ 648757 h 4956157"/>
              <a:gd name="T102" fmla="*/ 800630 w 9154996"/>
              <a:gd name="T103" fmla="*/ 46764 h 4956157"/>
              <a:gd name="T104" fmla="*/ 49521 w 9154996"/>
              <a:gd name="T105" fmla="*/ 655438 h 4956157"/>
              <a:gd name="T106" fmla="*/ 460819 w 9154996"/>
              <a:gd name="T107" fmla="*/ 1792076 h 4956157"/>
              <a:gd name="T108" fmla="*/ 1116372 w 9154996"/>
              <a:gd name="T109" fmla="*/ 1688138 h 4956157"/>
              <a:gd name="T110" fmla="*/ 1468276 w 9154996"/>
              <a:gd name="T111" fmla="*/ 599015 h 4956157"/>
              <a:gd name="T112" fmla="*/ 1036191 w 9154996"/>
              <a:gd name="T113" fmla="*/ 52598 h 4956157"/>
              <a:gd name="T114" fmla="*/ 1264855 w 9154996"/>
              <a:gd name="T115" fmla="*/ 1406020 h 4956157"/>
              <a:gd name="T116" fmla="*/ 1229961 w 9154996"/>
              <a:gd name="T117" fmla="*/ 1991044 h 4956157"/>
              <a:gd name="T118" fmla="*/ 368017 w 9154996"/>
              <a:gd name="T119" fmla="*/ 2039300 h 4956157"/>
              <a:gd name="T120" fmla="*/ 387320 w 9154996"/>
              <a:gd name="T121" fmla="*/ 1655472 h 4956157"/>
              <a:gd name="T122" fmla="*/ 145292 w 9154996"/>
              <a:gd name="T123" fmla="*/ 308730 h 4956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54996" h="4956157">
                <a:moveTo>
                  <a:pt x="5500984" y="4456419"/>
                </a:moveTo>
                <a:cubicBezTo>
                  <a:pt x="5444468" y="4459946"/>
                  <a:pt x="5389343" y="4481104"/>
                  <a:pt x="5347397" y="4519710"/>
                </a:cubicBezTo>
                <a:cubicBezTo>
                  <a:pt x="5299140" y="4564254"/>
                  <a:pt x="5267216" y="4617708"/>
                  <a:pt x="5265731" y="4684526"/>
                </a:cubicBezTo>
                <a:cubicBezTo>
                  <a:pt x="5264989" y="4732783"/>
                  <a:pt x="5282807" y="4775843"/>
                  <a:pt x="5316958" y="4809995"/>
                </a:cubicBezTo>
                <a:cubicBezTo>
                  <a:pt x="5337746" y="4830781"/>
                  <a:pt x="5365215" y="4813706"/>
                  <a:pt x="5383033" y="4817418"/>
                </a:cubicBezTo>
                <a:cubicBezTo>
                  <a:pt x="5402336" y="4817418"/>
                  <a:pt x="5416441" y="4818903"/>
                  <a:pt x="5429805" y="4817418"/>
                </a:cubicBezTo>
                <a:cubicBezTo>
                  <a:pt x="5505531" y="4809995"/>
                  <a:pt x="5580515" y="4801085"/>
                  <a:pt x="5647333" y="4760252"/>
                </a:cubicBezTo>
                <a:cubicBezTo>
                  <a:pt x="5735680" y="4705313"/>
                  <a:pt x="5769831" y="4570936"/>
                  <a:pt x="5662924" y="4498922"/>
                </a:cubicBezTo>
                <a:cubicBezTo>
                  <a:pt x="5615409" y="4466998"/>
                  <a:pt x="5557501" y="4452893"/>
                  <a:pt x="5500984" y="4456419"/>
                </a:cubicBezTo>
                <a:close/>
                <a:moveTo>
                  <a:pt x="836483" y="4434332"/>
                </a:moveTo>
                <a:cubicBezTo>
                  <a:pt x="761498" y="4432105"/>
                  <a:pt x="690226" y="4446211"/>
                  <a:pt x="627864" y="4491498"/>
                </a:cubicBezTo>
                <a:cubicBezTo>
                  <a:pt x="580350" y="4525649"/>
                  <a:pt x="552880" y="4571679"/>
                  <a:pt x="559562" y="4632557"/>
                </a:cubicBezTo>
                <a:cubicBezTo>
                  <a:pt x="568470" y="4715708"/>
                  <a:pt x="641970" y="4775843"/>
                  <a:pt x="745908" y="4776586"/>
                </a:cubicBezTo>
                <a:cubicBezTo>
                  <a:pt x="793422" y="4776586"/>
                  <a:pt x="837967" y="4749116"/>
                  <a:pt x="872119" y="4705313"/>
                </a:cubicBezTo>
                <a:cubicBezTo>
                  <a:pt x="926315" y="4637011"/>
                  <a:pt x="951556" y="4556088"/>
                  <a:pt x="974572" y="4473680"/>
                </a:cubicBezTo>
                <a:cubicBezTo>
                  <a:pt x="978284" y="4459575"/>
                  <a:pt x="970859" y="4458090"/>
                  <a:pt x="959723" y="4455120"/>
                </a:cubicBezTo>
                <a:cubicBezTo>
                  <a:pt x="919633" y="4441756"/>
                  <a:pt x="878058" y="4435817"/>
                  <a:pt x="836483" y="4434332"/>
                </a:cubicBezTo>
                <a:close/>
                <a:moveTo>
                  <a:pt x="799745" y="3180173"/>
                </a:moveTo>
                <a:cubicBezTo>
                  <a:pt x="746465" y="3185915"/>
                  <a:pt x="694125" y="3223082"/>
                  <a:pt x="676863" y="3273194"/>
                </a:cubicBezTo>
                <a:cubicBezTo>
                  <a:pt x="671666" y="3288786"/>
                  <a:pt x="674636" y="3295467"/>
                  <a:pt x="687999" y="3302892"/>
                </a:cubicBezTo>
                <a:cubicBezTo>
                  <a:pt x="716954" y="3318482"/>
                  <a:pt x="747393" y="3326649"/>
                  <a:pt x="780059" y="3325907"/>
                </a:cubicBezTo>
                <a:cubicBezTo>
                  <a:pt x="840937" y="3325907"/>
                  <a:pt x="878058" y="3296952"/>
                  <a:pt x="885482" y="3243498"/>
                </a:cubicBezTo>
                <a:cubicBezTo>
                  <a:pt x="889194" y="3217514"/>
                  <a:pt x="875088" y="3193756"/>
                  <a:pt x="852073" y="3185590"/>
                </a:cubicBezTo>
                <a:cubicBezTo>
                  <a:pt x="835369" y="3179837"/>
                  <a:pt x="817505" y="3178259"/>
                  <a:pt x="799745" y="3180173"/>
                </a:cubicBezTo>
                <a:close/>
                <a:moveTo>
                  <a:pt x="761557" y="3002179"/>
                </a:moveTo>
                <a:cubicBezTo>
                  <a:pt x="713566" y="3008617"/>
                  <a:pt x="661086" y="3037293"/>
                  <a:pt x="638257" y="3073485"/>
                </a:cubicBezTo>
                <a:cubicBezTo>
                  <a:pt x="628606" y="3089076"/>
                  <a:pt x="632319" y="3095758"/>
                  <a:pt x="646424" y="3102439"/>
                </a:cubicBezTo>
                <a:cubicBezTo>
                  <a:pt x="670923" y="3114318"/>
                  <a:pt x="696909" y="3116545"/>
                  <a:pt x="725862" y="3119515"/>
                </a:cubicBezTo>
                <a:cubicBezTo>
                  <a:pt x="739226" y="3118030"/>
                  <a:pt x="755560" y="3117287"/>
                  <a:pt x="771893" y="3113576"/>
                </a:cubicBezTo>
                <a:cubicBezTo>
                  <a:pt x="807529" y="3105409"/>
                  <a:pt x="832028" y="3079425"/>
                  <a:pt x="835740" y="3046758"/>
                </a:cubicBezTo>
                <a:cubicBezTo>
                  <a:pt x="838710" y="3024486"/>
                  <a:pt x="829800" y="3009638"/>
                  <a:pt x="806786" y="3003698"/>
                </a:cubicBezTo>
                <a:cubicBezTo>
                  <a:pt x="793052" y="3000358"/>
                  <a:pt x="777553" y="3000033"/>
                  <a:pt x="761557" y="3002179"/>
                </a:cubicBezTo>
                <a:close/>
                <a:moveTo>
                  <a:pt x="751545" y="2762831"/>
                </a:moveTo>
                <a:cubicBezTo>
                  <a:pt x="704704" y="2761439"/>
                  <a:pt x="648466" y="2786356"/>
                  <a:pt x="632319" y="2822549"/>
                </a:cubicBezTo>
                <a:cubicBezTo>
                  <a:pt x="628606" y="2830716"/>
                  <a:pt x="631576" y="2835913"/>
                  <a:pt x="636772" y="2840367"/>
                </a:cubicBezTo>
                <a:cubicBezTo>
                  <a:pt x="664242" y="2874518"/>
                  <a:pt x="699136" y="2895306"/>
                  <a:pt x="746650" y="2897533"/>
                </a:cubicBezTo>
                <a:cubicBezTo>
                  <a:pt x="754075" y="2896790"/>
                  <a:pt x="764468" y="2895306"/>
                  <a:pt x="774861" y="2893078"/>
                </a:cubicBezTo>
                <a:cubicBezTo>
                  <a:pt x="804559" y="2886397"/>
                  <a:pt x="834998" y="2876745"/>
                  <a:pt x="840937" y="2844079"/>
                </a:cubicBezTo>
                <a:cubicBezTo>
                  <a:pt x="846876" y="2812898"/>
                  <a:pt x="820892" y="2794337"/>
                  <a:pt x="798619" y="2776519"/>
                </a:cubicBezTo>
                <a:cubicBezTo>
                  <a:pt x="797134" y="2775034"/>
                  <a:pt x="794907" y="2774292"/>
                  <a:pt x="793422" y="2773549"/>
                </a:cubicBezTo>
                <a:cubicBezTo>
                  <a:pt x="781729" y="2766682"/>
                  <a:pt x="767159" y="2763295"/>
                  <a:pt x="751545" y="2762831"/>
                </a:cubicBezTo>
                <a:close/>
                <a:moveTo>
                  <a:pt x="758528" y="2553052"/>
                </a:moveTo>
                <a:cubicBezTo>
                  <a:pt x="725120" y="2556765"/>
                  <a:pt x="699136" y="2574582"/>
                  <a:pt x="675378" y="2596854"/>
                </a:cubicBezTo>
                <a:cubicBezTo>
                  <a:pt x="661273" y="2610219"/>
                  <a:pt x="635287" y="2625809"/>
                  <a:pt x="640485" y="2642885"/>
                </a:cubicBezTo>
                <a:cubicBezTo>
                  <a:pt x="648652" y="2666642"/>
                  <a:pt x="678348" y="2673324"/>
                  <a:pt x="703590" y="2677778"/>
                </a:cubicBezTo>
                <a:cubicBezTo>
                  <a:pt x="708787" y="2678520"/>
                  <a:pt x="713241" y="2677778"/>
                  <a:pt x="718439" y="2677778"/>
                </a:cubicBezTo>
                <a:cubicBezTo>
                  <a:pt x="747393" y="2677036"/>
                  <a:pt x="775604" y="2670354"/>
                  <a:pt x="801589" y="2656248"/>
                </a:cubicBezTo>
                <a:cubicBezTo>
                  <a:pt x="842422" y="2633233"/>
                  <a:pt x="844649" y="2594627"/>
                  <a:pt x="807529" y="2565673"/>
                </a:cubicBezTo>
                <a:cubicBezTo>
                  <a:pt x="792679" y="2553795"/>
                  <a:pt x="776346" y="2551568"/>
                  <a:pt x="758528" y="2553052"/>
                </a:cubicBezTo>
                <a:close/>
                <a:moveTo>
                  <a:pt x="503138" y="2319191"/>
                </a:moveTo>
                <a:cubicBezTo>
                  <a:pt x="466017" y="2317706"/>
                  <a:pt x="444487" y="2334039"/>
                  <a:pt x="443744" y="2360024"/>
                </a:cubicBezTo>
                <a:cubicBezTo>
                  <a:pt x="443744" y="2385266"/>
                  <a:pt x="466017" y="2402342"/>
                  <a:pt x="501653" y="2403827"/>
                </a:cubicBezTo>
                <a:cubicBezTo>
                  <a:pt x="590743" y="2406796"/>
                  <a:pt x="1026541" y="2422387"/>
                  <a:pt x="1051782" y="2420160"/>
                </a:cubicBezTo>
                <a:cubicBezTo>
                  <a:pt x="1074055" y="2418675"/>
                  <a:pt x="1094100" y="2407539"/>
                  <a:pt x="1097070" y="2383040"/>
                </a:cubicBezTo>
                <a:cubicBezTo>
                  <a:pt x="1099297" y="2357797"/>
                  <a:pt x="1080737" y="2345176"/>
                  <a:pt x="1058464" y="2339237"/>
                </a:cubicBezTo>
                <a:cubicBezTo>
                  <a:pt x="1047329" y="2336267"/>
                  <a:pt x="618212" y="2322161"/>
                  <a:pt x="503138" y="2319191"/>
                </a:cubicBezTo>
                <a:close/>
                <a:moveTo>
                  <a:pt x="470472" y="2270192"/>
                </a:moveTo>
                <a:cubicBezTo>
                  <a:pt x="489032" y="2270192"/>
                  <a:pt x="506850" y="2269450"/>
                  <a:pt x="525411" y="2270192"/>
                </a:cubicBezTo>
                <a:lnTo>
                  <a:pt x="1067374" y="2287268"/>
                </a:lnTo>
                <a:cubicBezTo>
                  <a:pt x="1120828" y="2297661"/>
                  <a:pt x="1155721" y="2339237"/>
                  <a:pt x="1152751" y="2388236"/>
                </a:cubicBezTo>
                <a:cubicBezTo>
                  <a:pt x="1149782" y="2435751"/>
                  <a:pt x="1106721" y="2476583"/>
                  <a:pt x="1054010" y="2475841"/>
                </a:cubicBezTo>
                <a:lnTo>
                  <a:pt x="643455" y="2463963"/>
                </a:lnTo>
                <a:cubicBezTo>
                  <a:pt x="587773" y="2462478"/>
                  <a:pt x="568470" y="2487720"/>
                  <a:pt x="581092" y="2542658"/>
                </a:cubicBezTo>
                <a:cubicBezTo>
                  <a:pt x="586288" y="2566416"/>
                  <a:pt x="595198" y="2588688"/>
                  <a:pt x="608561" y="2609476"/>
                </a:cubicBezTo>
                <a:cubicBezTo>
                  <a:pt x="618212" y="2624324"/>
                  <a:pt x="621924" y="2629521"/>
                  <a:pt x="636030" y="2611703"/>
                </a:cubicBezTo>
                <a:cubicBezTo>
                  <a:pt x="662015" y="2577552"/>
                  <a:pt x="695423" y="2551568"/>
                  <a:pt x="737742" y="2537462"/>
                </a:cubicBezTo>
                <a:cubicBezTo>
                  <a:pt x="784513" y="2521871"/>
                  <a:pt x="834998" y="2544885"/>
                  <a:pt x="852816" y="2590173"/>
                </a:cubicBezTo>
                <a:cubicBezTo>
                  <a:pt x="863209" y="2616900"/>
                  <a:pt x="855785" y="2641400"/>
                  <a:pt x="830543" y="2662188"/>
                </a:cubicBezTo>
                <a:cubicBezTo>
                  <a:pt x="775604" y="2708217"/>
                  <a:pt x="696909" y="2708960"/>
                  <a:pt x="626379" y="2664414"/>
                </a:cubicBezTo>
                <a:cubicBezTo>
                  <a:pt x="604106" y="2705247"/>
                  <a:pt x="602621" y="2748308"/>
                  <a:pt x="612273" y="2792852"/>
                </a:cubicBezTo>
                <a:cubicBezTo>
                  <a:pt x="616727" y="2814383"/>
                  <a:pt x="625637" y="2800277"/>
                  <a:pt x="633061" y="2793595"/>
                </a:cubicBezTo>
                <a:cubicBezTo>
                  <a:pt x="667955" y="2762414"/>
                  <a:pt x="705817" y="2738656"/>
                  <a:pt x="755560" y="2741626"/>
                </a:cubicBezTo>
                <a:cubicBezTo>
                  <a:pt x="797134" y="2743853"/>
                  <a:pt x="845391" y="2777262"/>
                  <a:pt x="859498" y="2815868"/>
                </a:cubicBezTo>
                <a:cubicBezTo>
                  <a:pt x="869891" y="2844821"/>
                  <a:pt x="859498" y="2873775"/>
                  <a:pt x="830543" y="2893821"/>
                </a:cubicBezTo>
                <a:cubicBezTo>
                  <a:pt x="772635" y="2933911"/>
                  <a:pt x="687257" y="2924259"/>
                  <a:pt x="634545" y="2867837"/>
                </a:cubicBezTo>
                <a:cubicBezTo>
                  <a:pt x="615986" y="2847791"/>
                  <a:pt x="609303" y="2850761"/>
                  <a:pt x="598909" y="2873033"/>
                </a:cubicBezTo>
                <a:cubicBezTo>
                  <a:pt x="570698" y="2933911"/>
                  <a:pt x="558077" y="2994046"/>
                  <a:pt x="595940" y="3055667"/>
                </a:cubicBezTo>
                <a:cubicBezTo>
                  <a:pt x="606334" y="3072000"/>
                  <a:pt x="612273" y="3078683"/>
                  <a:pt x="627121" y="3057152"/>
                </a:cubicBezTo>
                <a:cubicBezTo>
                  <a:pt x="662015" y="3004441"/>
                  <a:pt x="716954" y="2985880"/>
                  <a:pt x="777089" y="2980683"/>
                </a:cubicBezTo>
                <a:cubicBezTo>
                  <a:pt x="814210" y="2976971"/>
                  <a:pt x="845391" y="2991820"/>
                  <a:pt x="854301" y="3014834"/>
                </a:cubicBezTo>
                <a:cubicBezTo>
                  <a:pt x="866179" y="3046015"/>
                  <a:pt x="852816" y="3090561"/>
                  <a:pt x="823119" y="3111349"/>
                </a:cubicBezTo>
                <a:cubicBezTo>
                  <a:pt x="778574" y="3143272"/>
                  <a:pt x="728090" y="3142530"/>
                  <a:pt x="677605" y="3133621"/>
                </a:cubicBezTo>
                <a:cubicBezTo>
                  <a:pt x="665727" y="3131394"/>
                  <a:pt x="653105" y="3129909"/>
                  <a:pt x="644197" y="3123227"/>
                </a:cubicBezTo>
                <a:cubicBezTo>
                  <a:pt x="621924" y="3106894"/>
                  <a:pt x="616727" y="3118772"/>
                  <a:pt x="614501" y="3138818"/>
                </a:cubicBezTo>
                <a:cubicBezTo>
                  <a:pt x="608561" y="3187817"/>
                  <a:pt x="621182" y="3231620"/>
                  <a:pt x="653848" y="3273937"/>
                </a:cubicBezTo>
                <a:cubicBezTo>
                  <a:pt x="675378" y="3216029"/>
                  <a:pt x="712499" y="3179651"/>
                  <a:pt x="769665" y="3164803"/>
                </a:cubicBezTo>
                <a:cubicBezTo>
                  <a:pt x="795649" y="3158121"/>
                  <a:pt x="821634" y="3157378"/>
                  <a:pt x="847618" y="3161833"/>
                </a:cubicBezTo>
                <a:cubicBezTo>
                  <a:pt x="889937" y="3169256"/>
                  <a:pt x="913693" y="3207120"/>
                  <a:pt x="905527" y="3250923"/>
                </a:cubicBezTo>
                <a:cubicBezTo>
                  <a:pt x="892164" y="3320710"/>
                  <a:pt x="823862" y="3360800"/>
                  <a:pt x="746650" y="3343724"/>
                </a:cubicBezTo>
                <a:cubicBezTo>
                  <a:pt x="719924" y="3338528"/>
                  <a:pt x="693939" y="3331103"/>
                  <a:pt x="667955" y="3312543"/>
                </a:cubicBezTo>
                <a:cubicBezTo>
                  <a:pt x="658303" y="3377133"/>
                  <a:pt x="666470" y="3435041"/>
                  <a:pt x="684288" y="3492950"/>
                </a:cubicBezTo>
                <a:cubicBezTo>
                  <a:pt x="719181" y="3605055"/>
                  <a:pt x="794164" y="3685978"/>
                  <a:pt x="884739" y="3756507"/>
                </a:cubicBezTo>
                <a:cubicBezTo>
                  <a:pt x="942648" y="3801794"/>
                  <a:pt x="997587" y="3850794"/>
                  <a:pt x="1030253" y="3919838"/>
                </a:cubicBezTo>
                <a:cubicBezTo>
                  <a:pt x="1074798" y="4015610"/>
                  <a:pt x="1070343" y="4115836"/>
                  <a:pt x="1055495" y="4216804"/>
                </a:cubicBezTo>
                <a:cubicBezTo>
                  <a:pt x="1045101" y="4285849"/>
                  <a:pt x="1026541" y="4353409"/>
                  <a:pt x="1008723" y="4420969"/>
                </a:cubicBezTo>
                <a:cubicBezTo>
                  <a:pt x="1005010" y="4435075"/>
                  <a:pt x="1000556" y="4446211"/>
                  <a:pt x="1019859" y="4452893"/>
                </a:cubicBezTo>
                <a:cubicBezTo>
                  <a:pt x="1116373" y="4486301"/>
                  <a:pt x="1190615" y="4549406"/>
                  <a:pt x="1232190" y="4640723"/>
                </a:cubicBezTo>
                <a:cubicBezTo>
                  <a:pt x="1290841" y="4769904"/>
                  <a:pt x="1401461" y="4810736"/>
                  <a:pt x="1526186" y="4827812"/>
                </a:cubicBezTo>
                <a:cubicBezTo>
                  <a:pt x="1771183" y="4861964"/>
                  <a:pt x="2018407" y="4861964"/>
                  <a:pt x="2264889" y="4850084"/>
                </a:cubicBezTo>
                <a:cubicBezTo>
                  <a:pt x="2452720" y="4841175"/>
                  <a:pt x="2640552" y="4824843"/>
                  <a:pt x="2828383" y="4807766"/>
                </a:cubicBezTo>
                <a:cubicBezTo>
                  <a:pt x="3022896" y="4789949"/>
                  <a:pt x="3217407" y="4774358"/>
                  <a:pt x="3412663" y="4764707"/>
                </a:cubicBezTo>
                <a:cubicBezTo>
                  <a:pt x="3680675" y="4752086"/>
                  <a:pt x="3948687" y="4736495"/>
                  <a:pt x="4216698" y="4739465"/>
                </a:cubicBezTo>
                <a:cubicBezTo>
                  <a:pt x="4426803" y="4741692"/>
                  <a:pt x="4635421" y="4762479"/>
                  <a:pt x="4843297" y="4791434"/>
                </a:cubicBezTo>
                <a:cubicBezTo>
                  <a:pt x="4991039" y="4812221"/>
                  <a:pt x="5140263" y="4827070"/>
                  <a:pt x="5291715" y="4821131"/>
                </a:cubicBezTo>
                <a:cubicBezTo>
                  <a:pt x="5291715" y="4807025"/>
                  <a:pt x="5280579" y="4800343"/>
                  <a:pt x="5275382" y="4790691"/>
                </a:cubicBezTo>
                <a:cubicBezTo>
                  <a:pt x="5230095" y="4711995"/>
                  <a:pt x="5236034" y="4634784"/>
                  <a:pt x="5285034" y="4560543"/>
                </a:cubicBezTo>
                <a:cubicBezTo>
                  <a:pt x="5388230" y="4403893"/>
                  <a:pt x="5575318" y="4403151"/>
                  <a:pt x="5691136" y="4495211"/>
                </a:cubicBezTo>
                <a:cubicBezTo>
                  <a:pt x="5776512" y="4562769"/>
                  <a:pt x="5769089" y="4686753"/>
                  <a:pt x="5679999" y="4760252"/>
                </a:cubicBezTo>
                <a:cubicBezTo>
                  <a:pt x="5628772" y="4802570"/>
                  <a:pt x="5567152" y="4818903"/>
                  <a:pt x="5503304" y="4828555"/>
                </a:cubicBezTo>
                <a:cubicBezTo>
                  <a:pt x="5455047" y="4835979"/>
                  <a:pt x="5406048" y="4839691"/>
                  <a:pt x="5350367" y="4841175"/>
                </a:cubicBezTo>
                <a:cubicBezTo>
                  <a:pt x="5396397" y="4879039"/>
                  <a:pt x="5444654" y="4897600"/>
                  <a:pt x="5495138" y="4909478"/>
                </a:cubicBezTo>
                <a:cubicBezTo>
                  <a:pt x="5652530" y="4947341"/>
                  <a:pt x="5809179" y="4937689"/>
                  <a:pt x="5965829" y="4903538"/>
                </a:cubicBezTo>
                <a:cubicBezTo>
                  <a:pt x="6126191" y="4867902"/>
                  <a:pt x="6278386" y="4804797"/>
                  <a:pt x="6433550" y="4754313"/>
                </a:cubicBezTo>
                <a:cubicBezTo>
                  <a:pt x="6578321" y="4706798"/>
                  <a:pt x="6726062" y="4679329"/>
                  <a:pt x="6877515" y="4665223"/>
                </a:cubicBezTo>
                <a:cubicBezTo>
                  <a:pt x="7138844" y="4640723"/>
                  <a:pt x="7399433" y="4651859"/>
                  <a:pt x="7660763" y="4663738"/>
                </a:cubicBezTo>
                <a:lnTo>
                  <a:pt x="8280679" y="4689723"/>
                </a:lnTo>
                <a:cubicBezTo>
                  <a:pt x="8419509" y="4696405"/>
                  <a:pt x="8557599" y="4711253"/>
                  <a:pt x="8694945" y="4732041"/>
                </a:cubicBezTo>
                <a:cubicBezTo>
                  <a:pt x="8792945" y="4746146"/>
                  <a:pt x="8887973" y="4773616"/>
                  <a:pt x="8985973" y="4788464"/>
                </a:cubicBezTo>
                <a:cubicBezTo>
                  <a:pt x="9022351" y="4793847"/>
                  <a:pt x="9058776" y="4797791"/>
                  <a:pt x="9095247" y="4800529"/>
                </a:cubicBezTo>
                <a:lnTo>
                  <a:pt x="9154996" y="4803161"/>
                </a:lnTo>
                <a:lnTo>
                  <a:pt x="9154996" y="4824858"/>
                </a:lnTo>
                <a:lnTo>
                  <a:pt x="9096847" y="4822929"/>
                </a:lnTo>
                <a:cubicBezTo>
                  <a:pt x="9050655" y="4819599"/>
                  <a:pt x="9004533" y="4814263"/>
                  <a:pt x="8958503" y="4806282"/>
                </a:cubicBezTo>
                <a:cubicBezTo>
                  <a:pt x="8876838" y="4792918"/>
                  <a:pt x="8797399" y="4771389"/>
                  <a:pt x="8715734" y="4758026"/>
                </a:cubicBezTo>
                <a:cubicBezTo>
                  <a:pt x="8585069" y="4736495"/>
                  <a:pt x="8454404" y="4721647"/>
                  <a:pt x="8322253" y="4714965"/>
                </a:cubicBezTo>
                <a:lnTo>
                  <a:pt x="7579839" y="4682299"/>
                </a:lnTo>
                <a:cubicBezTo>
                  <a:pt x="7355629" y="4673389"/>
                  <a:pt x="7131421" y="4667451"/>
                  <a:pt x="6907211" y="4684526"/>
                </a:cubicBezTo>
                <a:cubicBezTo>
                  <a:pt x="6695623" y="4700859"/>
                  <a:pt x="6492943" y="4752086"/>
                  <a:pt x="6294719" y="4825585"/>
                </a:cubicBezTo>
                <a:cubicBezTo>
                  <a:pt x="6177416" y="4869387"/>
                  <a:pt x="6059373" y="4910220"/>
                  <a:pt x="5936132" y="4933235"/>
                </a:cubicBezTo>
                <a:cubicBezTo>
                  <a:pt x="5780967" y="4961447"/>
                  <a:pt x="5625802" y="4968871"/>
                  <a:pt x="5471380" y="4925069"/>
                </a:cubicBezTo>
                <a:cubicBezTo>
                  <a:pt x="5420896" y="4910220"/>
                  <a:pt x="5373382" y="4887948"/>
                  <a:pt x="5332549" y="4854539"/>
                </a:cubicBezTo>
                <a:cubicBezTo>
                  <a:pt x="5324382" y="4847857"/>
                  <a:pt x="5316215" y="4841918"/>
                  <a:pt x="5304338" y="4842660"/>
                </a:cubicBezTo>
                <a:cubicBezTo>
                  <a:pt x="5108339" y="4850827"/>
                  <a:pt x="4915311" y="4822615"/>
                  <a:pt x="4721541" y="4797373"/>
                </a:cubicBezTo>
                <a:cubicBezTo>
                  <a:pt x="4451301" y="4761737"/>
                  <a:pt x="4179578" y="4754313"/>
                  <a:pt x="3907112" y="4765449"/>
                </a:cubicBezTo>
                <a:cubicBezTo>
                  <a:pt x="3665826" y="4775101"/>
                  <a:pt x="3423800" y="4784010"/>
                  <a:pt x="3182514" y="4801828"/>
                </a:cubicBezTo>
                <a:lnTo>
                  <a:pt x="2587840" y="4851569"/>
                </a:lnTo>
                <a:cubicBezTo>
                  <a:pt x="2302753" y="4874584"/>
                  <a:pt x="2017665" y="4888690"/>
                  <a:pt x="1731836" y="4870130"/>
                </a:cubicBezTo>
                <a:cubicBezTo>
                  <a:pt x="1633094" y="4863448"/>
                  <a:pt x="1534353" y="4856766"/>
                  <a:pt x="1437838" y="4830781"/>
                </a:cubicBezTo>
                <a:cubicBezTo>
                  <a:pt x="1345779" y="4805540"/>
                  <a:pt x="1271538" y="4761737"/>
                  <a:pt x="1228477" y="4671163"/>
                </a:cubicBezTo>
                <a:cubicBezTo>
                  <a:pt x="1185418" y="4579846"/>
                  <a:pt x="1117858" y="4511544"/>
                  <a:pt x="1020601" y="4474423"/>
                </a:cubicBezTo>
                <a:cubicBezTo>
                  <a:pt x="1002783" y="4467741"/>
                  <a:pt x="999072" y="4469226"/>
                  <a:pt x="993875" y="4487786"/>
                </a:cubicBezTo>
                <a:cubicBezTo>
                  <a:pt x="972344" y="4563513"/>
                  <a:pt x="947103" y="4637754"/>
                  <a:pt x="902557" y="4703828"/>
                </a:cubicBezTo>
                <a:cubicBezTo>
                  <a:pt x="812725" y="4836721"/>
                  <a:pt x="664242" y="4809995"/>
                  <a:pt x="592970" y="4740949"/>
                </a:cubicBezTo>
                <a:cubicBezTo>
                  <a:pt x="515759" y="4666707"/>
                  <a:pt x="524668" y="4547921"/>
                  <a:pt x="610788" y="4481846"/>
                </a:cubicBezTo>
                <a:cubicBezTo>
                  <a:pt x="690969" y="4420969"/>
                  <a:pt x="782286" y="4408347"/>
                  <a:pt x="878800" y="4418741"/>
                </a:cubicBezTo>
                <a:cubicBezTo>
                  <a:pt x="908497" y="4421711"/>
                  <a:pt x="938193" y="4428392"/>
                  <a:pt x="967147" y="4435075"/>
                </a:cubicBezTo>
                <a:cubicBezTo>
                  <a:pt x="979769" y="4438044"/>
                  <a:pt x="986450" y="4438787"/>
                  <a:pt x="990162" y="4423939"/>
                </a:cubicBezTo>
                <a:cubicBezTo>
                  <a:pt x="1017632" y="4318516"/>
                  <a:pt x="1047329" y="4212350"/>
                  <a:pt x="1048813" y="4101730"/>
                </a:cubicBezTo>
                <a:cubicBezTo>
                  <a:pt x="1050298" y="3985171"/>
                  <a:pt x="1009465" y="3887914"/>
                  <a:pt x="918890" y="3812930"/>
                </a:cubicBezTo>
                <a:cubicBezTo>
                  <a:pt x="875831" y="3777295"/>
                  <a:pt x="832028" y="3741659"/>
                  <a:pt x="791937" y="3702311"/>
                </a:cubicBezTo>
                <a:cubicBezTo>
                  <a:pt x="684288" y="3597630"/>
                  <a:pt x="636772" y="3468450"/>
                  <a:pt x="647167" y="3318482"/>
                </a:cubicBezTo>
                <a:cubicBezTo>
                  <a:pt x="647909" y="3306604"/>
                  <a:pt x="646424" y="3297695"/>
                  <a:pt x="638257" y="3287301"/>
                </a:cubicBezTo>
                <a:cubicBezTo>
                  <a:pt x="601136" y="3242013"/>
                  <a:pt x="587031" y="3189302"/>
                  <a:pt x="598909" y="3132136"/>
                </a:cubicBezTo>
                <a:cubicBezTo>
                  <a:pt x="604106" y="3109121"/>
                  <a:pt x="599651" y="3092788"/>
                  <a:pt x="585546" y="3074228"/>
                </a:cubicBezTo>
                <a:cubicBezTo>
                  <a:pt x="535062" y="3008153"/>
                  <a:pt x="546940" y="2936881"/>
                  <a:pt x="581833" y="2869321"/>
                </a:cubicBezTo>
                <a:cubicBezTo>
                  <a:pt x="596683" y="2841109"/>
                  <a:pt x="601879" y="2818095"/>
                  <a:pt x="592228" y="2786170"/>
                </a:cubicBezTo>
                <a:cubicBezTo>
                  <a:pt x="580350" y="2746823"/>
                  <a:pt x="586288" y="2704505"/>
                  <a:pt x="604106" y="2666642"/>
                </a:cubicBezTo>
                <a:cubicBezTo>
                  <a:pt x="611531" y="2649566"/>
                  <a:pt x="607076" y="2640657"/>
                  <a:pt x="598168" y="2628036"/>
                </a:cubicBezTo>
                <a:cubicBezTo>
                  <a:pt x="563274" y="2579037"/>
                  <a:pt x="546940" y="2525583"/>
                  <a:pt x="569955" y="2463220"/>
                </a:cubicBezTo>
                <a:cubicBezTo>
                  <a:pt x="546198" y="2462478"/>
                  <a:pt x="523183" y="2460250"/>
                  <a:pt x="500911" y="2459508"/>
                </a:cubicBezTo>
                <a:cubicBezTo>
                  <a:pt x="482350" y="2458765"/>
                  <a:pt x="464532" y="2455053"/>
                  <a:pt x="447457" y="2446887"/>
                </a:cubicBezTo>
                <a:cubicBezTo>
                  <a:pt x="410336" y="2428327"/>
                  <a:pt x="385837" y="2388978"/>
                  <a:pt x="391775" y="2352600"/>
                </a:cubicBezTo>
                <a:cubicBezTo>
                  <a:pt x="398457" y="2308055"/>
                  <a:pt x="425926" y="2280586"/>
                  <a:pt x="470472" y="2270192"/>
                </a:cubicBezTo>
                <a:close/>
                <a:moveTo>
                  <a:pt x="460819" y="2117997"/>
                </a:moveTo>
                <a:cubicBezTo>
                  <a:pt x="445229" y="2117997"/>
                  <a:pt x="431123" y="2119481"/>
                  <a:pt x="417759" y="2125420"/>
                </a:cubicBezTo>
                <a:cubicBezTo>
                  <a:pt x="404395" y="2131360"/>
                  <a:pt x="391774" y="2140269"/>
                  <a:pt x="390290" y="2156602"/>
                </a:cubicBezTo>
                <a:cubicBezTo>
                  <a:pt x="388805" y="2173678"/>
                  <a:pt x="401425" y="2183329"/>
                  <a:pt x="414047" y="2190753"/>
                </a:cubicBezTo>
                <a:cubicBezTo>
                  <a:pt x="427411" y="2198919"/>
                  <a:pt x="443001" y="2201147"/>
                  <a:pt x="458592" y="2201147"/>
                </a:cubicBezTo>
                <a:cubicBezTo>
                  <a:pt x="560302" y="2204117"/>
                  <a:pt x="662013" y="2207829"/>
                  <a:pt x="763724" y="2210798"/>
                </a:cubicBezTo>
                <a:cubicBezTo>
                  <a:pt x="763724" y="2210798"/>
                  <a:pt x="957494" y="2216737"/>
                  <a:pt x="1054751" y="2220450"/>
                </a:cubicBezTo>
                <a:cubicBezTo>
                  <a:pt x="1072569" y="2221192"/>
                  <a:pt x="1090387" y="2221935"/>
                  <a:pt x="1106720" y="2215253"/>
                </a:cubicBezTo>
                <a:cubicBezTo>
                  <a:pt x="1121569" y="2209314"/>
                  <a:pt x="1134932" y="2201147"/>
                  <a:pt x="1136417" y="2182586"/>
                </a:cubicBezTo>
                <a:cubicBezTo>
                  <a:pt x="1137159" y="2163283"/>
                  <a:pt x="1124538" y="2154375"/>
                  <a:pt x="1110433" y="2146950"/>
                </a:cubicBezTo>
                <a:cubicBezTo>
                  <a:pt x="1090387" y="2136557"/>
                  <a:pt x="1067372" y="2137299"/>
                  <a:pt x="1045100" y="2136557"/>
                </a:cubicBezTo>
                <a:cubicBezTo>
                  <a:pt x="850587" y="2130617"/>
                  <a:pt x="655332" y="2123936"/>
                  <a:pt x="460819" y="2117997"/>
                </a:cubicBezTo>
                <a:close/>
                <a:moveTo>
                  <a:pt x="425926" y="2063800"/>
                </a:moveTo>
                <a:cubicBezTo>
                  <a:pt x="438546" y="2064543"/>
                  <a:pt x="451910" y="2064543"/>
                  <a:pt x="465274" y="2065285"/>
                </a:cubicBezTo>
                <a:cubicBezTo>
                  <a:pt x="479379" y="2066770"/>
                  <a:pt x="493485" y="2066770"/>
                  <a:pt x="506849" y="2066770"/>
                </a:cubicBezTo>
                <a:cubicBezTo>
                  <a:pt x="513531" y="2066770"/>
                  <a:pt x="519469" y="2066770"/>
                  <a:pt x="526151" y="2066770"/>
                </a:cubicBezTo>
                <a:cubicBezTo>
                  <a:pt x="584060" y="2068997"/>
                  <a:pt x="1091872" y="2083845"/>
                  <a:pt x="1096326" y="2083845"/>
                </a:cubicBezTo>
                <a:cubicBezTo>
                  <a:pt x="1109690" y="2090528"/>
                  <a:pt x="1123796" y="2089785"/>
                  <a:pt x="1137159" y="2097209"/>
                </a:cubicBezTo>
                <a:cubicBezTo>
                  <a:pt x="1172795" y="2117254"/>
                  <a:pt x="1195810" y="2143981"/>
                  <a:pt x="1192840" y="2187041"/>
                </a:cubicBezTo>
                <a:cubicBezTo>
                  <a:pt x="1190613" y="2229358"/>
                  <a:pt x="1164628" y="2253116"/>
                  <a:pt x="1128251" y="2267964"/>
                </a:cubicBezTo>
                <a:cubicBezTo>
                  <a:pt x="1118599" y="2272419"/>
                  <a:pt x="1108205" y="2273904"/>
                  <a:pt x="1097811" y="2276131"/>
                </a:cubicBezTo>
                <a:cubicBezTo>
                  <a:pt x="1078508" y="2276131"/>
                  <a:pt x="492000" y="2253116"/>
                  <a:pt x="443001" y="2256828"/>
                </a:cubicBezTo>
                <a:cubicBezTo>
                  <a:pt x="366532" y="2253858"/>
                  <a:pt x="313078" y="2187784"/>
                  <a:pt x="338320" y="2126163"/>
                </a:cubicBezTo>
                <a:cubicBezTo>
                  <a:pt x="353911" y="2088299"/>
                  <a:pt x="386577" y="2070482"/>
                  <a:pt x="425926" y="2063800"/>
                </a:cubicBezTo>
                <a:close/>
                <a:moveTo>
                  <a:pt x="446713" y="1916802"/>
                </a:moveTo>
                <a:cubicBezTo>
                  <a:pt x="426668" y="1916059"/>
                  <a:pt x="407365" y="1919029"/>
                  <a:pt x="390289" y="1927939"/>
                </a:cubicBezTo>
                <a:cubicBezTo>
                  <a:pt x="364305" y="1941302"/>
                  <a:pt x="363563" y="1966543"/>
                  <a:pt x="388062" y="1982877"/>
                </a:cubicBezTo>
                <a:cubicBezTo>
                  <a:pt x="404395" y="1992528"/>
                  <a:pt x="421471" y="1996241"/>
                  <a:pt x="440773" y="1996983"/>
                </a:cubicBezTo>
                <a:lnTo>
                  <a:pt x="1098554" y="2018513"/>
                </a:lnTo>
                <a:cubicBezTo>
                  <a:pt x="1116372" y="2019255"/>
                  <a:pt x="1133448" y="2017029"/>
                  <a:pt x="1149038" y="2008119"/>
                </a:cubicBezTo>
                <a:cubicBezTo>
                  <a:pt x="1176507" y="1993271"/>
                  <a:pt x="1177992" y="1969513"/>
                  <a:pt x="1151266" y="1952438"/>
                </a:cubicBezTo>
                <a:cubicBezTo>
                  <a:pt x="1135674" y="1942787"/>
                  <a:pt x="1117115" y="1938332"/>
                  <a:pt x="1098554" y="1937590"/>
                </a:cubicBezTo>
                <a:lnTo>
                  <a:pt x="446713" y="1916802"/>
                </a:lnTo>
                <a:close/>
                <a:moveTo>
                  <a:pt x="523923" y="192914"/>
                </a:moveTo>
                <a:cubicBezTo>
                  <a:pt x="480864" y="222610"/>
                  <a:pt x="443743" y="246368"/>
                  <a:pt x="408107" y="273095"/>
                </a:cubicBezTo>
                <a:cubicBezTo>
                  <a:pt x="311592" y="348079"/>
                  <a:pt x="229927" y="436426"/>
                  <a:pt x="183898" y="552985"/>
                </a:cubicBezTo>
                <a:cubicBezTo>
                  <a:pt x="149004" y="639105"/>
                  <a:pt x="140095" y="728938"/>
                  <a:pt x="150488" y="820997"/>
                </a:cubicBezTo>
                <a:cubicBezTo>
                  <a:pt x="163110" y="935329"/>
                  <a:pt x="194291" y="1044464"/>
                  <a:pt x="244033" y="1149145"/>
                </a:cubicBezTo>
                <a:cubicBezTo>
                  <a:pt x="244775" y="1149887"/>
                  <a:pt x="243290" y="1152114"/>
                  <a:pt x="242548" y="1156569"/>
                </a:cubicBezTo>
                <a:cubicBezTo>
                  <a:pt x="201715" y="1091237"/>
                  <a:pt x="174988" y="1022191"/>
                  <a:pt x="154200" y="950920"/>
                </a:cubicBezTo>
                <a:cubicBezTo>
                  <a:pt x="125989" y="852179"/>
                  <a:pt x="115595" y="751210"/>
                  <a:pt x="131186" y="648757"/>
                </a:cubicBezTo>
                <a:cubicBezTo>
                  <a:pt x="142322" y="573773"/>
                  <a:pt x="173503" y="506213"/>
                  <a:pt x="215821" y="443851"/>
                </a:cubicBezTo>
                <a:cubicBezTo>
                  <a:pt x="288578" y="336943"/>
                  <a:pt x="387319" y="260474"/>
                  <a:pt x="500165" y="201081"/>
                </a:cubicBezTo>
                <a:cubicBezTo>
                  <a:pt x="505363" y="198111"/>
                  <a:pt x="510560" y="197369"/>
                  <a:pt x="523923" y="192914"/>
                </a:cubicBezTo>
                <a:close/>
                <a:moveTo>
                  <a:pt x="800630" y="46764"/>
                </a:moveTo>
                <a:cubicBezTo>
                  <a:pt x="771780" y="44996"/>
                  <a:pt x="742769" y="45142"/>
                  <a:pt x="713588" y="47343"/>
                </a:cubicBezTo>
                <a:cubicBezTo>
                  <a:pt x="674681" y="50278"/>
                  <a:pt x="635472" y="56866"/>
                  <a:pt x="595938" y="67446"/>
                </a:cubicBezTo>
                <a:cubicBezTo>
                  <a:pt x="425183" y="112734"/>
                  <a:pt x="287836" y="210732"/>
                  <a:pt x="175732" y="344366"/>
                </a:cubicBezTo>
                <a:cubicBezTo>
                  <a:pt x="100748" y="434199"/>
                  <a:pt x="62142" y="540364"/>
                  <a:pt x="49521" y="655438"/>
                </a:cubicBezTo>
                <a:cubicBezTo>
                  <a:pt x="32446" y="815058"/>
                  <a:pt x="71793" y="965026"/>
                  <a:pt x="137126" y="1109796"/>
                </a:cubicBezTo>
                <a:cubicBezTo>
                  <a:pt x="182413" y="1210023"/>
                  <a:pt x="249230" y="1296886"/>
                  <a:pt x="310109" y="1387460"/>
                </a:cubicBezTo>
                <a:cubicBezTo>
                  <a:pt x="373956" y="1482489"/>
                  <a:pt x="427410" y="1581972"/>
                  <a:pt x="440773" y="1695562"/>
                </a:cubicBezTo>
                <a:cubicBezTo>
                  <a:pt x="445228" y="1727486"/>
                  <a:pt x="454138" y="1759410"/>
                  <a:pt x="460819" y="1792076"/>
                </a:cubicBezTo>
                <a:cubicBezTo>
                  <a:pt x="464531" y="1810636"/>
                  <a:pt x="462764" y="1817754"/>
                  <a:pt x="492743" y="1817318"/>
                </a:cubicBezTo>
                <a:cubicBezTo>
                  <a:pt x="593727" y="1815849"/>
                  <a:pt x="965662" y="1836373"/>
                  <a:pt x="1065146" y="1836621"/>
                </a:cubicBezTo>
                <a:cubicBezTo>
                  <a:pt x="1079251" y="1838106"/>
                  <a:pt x="1085190" y="1832167"/>
                  <a:pt x="1089645" y="1818803"/>
                </a:cubicBezTo>
                <a:cubicBezTo>
                  <a:pt x="1103008" y="1776485"/>
                  <a:pt x="1111175" y="1731941"/>
                  <a:pt x="1116372" y="1688138"/>
                </a:cubicBezTo>
                <a:cubicBezTo>
                  <a:pt x="1132705" y="1550791"/>
                  <a:pt x="1179477" y="1427550"/>
                  <a:pt x="1268567" y="1319900"/>
                </a:cubicBezTo>
                <a:cubicBezTo>
                  <a:pt x="1307915" y="1271643"/>
                  <a:pt x="1343551" y="1219674"/>
                  <a:pt x="1376960" y="1166220"/>
                </a:cubicBezTo>
                <a:cubicBezTo>
                  <a:pt x="1425217" y="1089752"/>
                  <a:pt x="1448232" y="1002889"/>
                  <a:pt x="1468276" y="916026"/>
                </a:cubicBezTo>
                <a:cubicBezTo>
                  <a:pt x="1493519" y="809861"/>
                  <a:pt x="1500201" y="703696"/>
                  <a:pt x="1468276" y="599015"/>
                </a:cubicBezTo>
                <a:cubicBezTo>
                  <a:pt x="1401459" y="377775"/>
                  <a:pt x="1275248" y="204792"/>
                  <a:pt x="1056236" y="110506"/>
                </a:cubicBezTo>
                <a:cubicBezTo>
                  <a:pt x="972297" y="74592"/>
                  <a:pt x="887183" y="52067"/>
                  <a:pt x="800630" y="46764"/>
                </a:cubicBezTo>
                <a:close/>
                <a:moveTo>
                  <a:pt x="794163" y="814"/>
                </a:moveTo>
                <a:cubicBezTo>
                  <a:pt x="875086" y="4712"/>
                  <a:pt x="955638" y="22530"/>
                  <a:pt x="1036191" y="52598"/>
                </a:cubicBezTo>
                <a:cubicBezTo>
                  <a:pt x="1275248" y="140945"/>
                  <a:pt x="1421504" y="317640"/>
                  <a:pt x="1503912" y="551500"/>
                </a:cubicBezTo>
                <a:cubicBezTo>
                  <a:pt x="1544745" y="668802"/>
                  <a:pt x="1545488" y="789816"/>
                  <a:pt x="1518761" y="910830"/>
                </a:cubicBezTo>
                <a:cubicBezTo>
                  <a:pt x="1492034" y="1032586"/>
                  <a:pt x="1457140" y="1149887"/>
                  <a:pt x="1377702" y="1250855"/>
                </a:cubicBezTo>
                <a:cubicBezTo>
                  <a:pt x="1337612" y="1300597"/>
                  <a:pt x="1301233" y="1354051"/>
                  <a:pt x="1264855" y="1406020"/>
                </a:cubicBezTo>
                <a:cubicBezTo>
                  <a:pt x="1203977" y="1492140"/>
                  <a:pt x="1177250" y="1590882"/>
                  <a:pt x="1163144" y="1694078"/>
                </a:cubicBezTo>
                <a:cubicBezTo>
                  <a:pt x="1154235" y="1756440"/>
                  <a:pt x="1146811" y="1819546"/>
                  <a:pt x="1115630" y="1876711"/>
                </a:cubicBezTo>
                <a:cubicBezTo>
                  <a:pt x="1125281" y="1884878"/>
                  <a:pt x="1138644" y="1884136"/>
                  <a:pt x="1149781" y="1887848"/>
                </a:cubicBezTo>
                <a:cubicBezTo>
                  <a:pt x="1203235" y="1904923"/>
                  <a:pt x="1235158" y="1945757"/>
                  <a:pt x="1229961" y="1991044"/>
                </a:cubicBezTo>
                <a:cubicBezTo>
                  <a:pt x="1224022" y="2034846"/>
                  <a:pt x="1177992" y="2073451"/>
                  <a:pt x="1126023" y="2077164"/>
                </a:cubicBezTo>
                <a:cubicBezTo>
                  <a:pt x="1117857" y="2077906"/>
                  <a:pt x="1108948" y="2077906"/>
                  <a:pt x="1100038" y="2077906"/>
                </a:cubicBezTo>
                <a:cubicBezTo>
                  <a:pt x="1038418" y="2074936"/>
                  <a:pt x="496455" y="2056376"/>
                  <a:pt x="423698" y="2054891"/>
                </a:cubicBezTo>
                <a:cubicBezTo>
                  <a:pt x="403653" y="2055633"/>
                  <a:pt x="385093" y="2048210"/>
                  <a:pt x="368017" y="2039300"/>
                </a:cubicBezTo>
                <a:cubicBezTo>
                  <a:pt x="333866" y="2020740"/>
                  <a:pt x="309366" y="1994013"/>
                  <a:pt x="311594" y="1951695"/>
                </a:cubicBezTo>
                <a:cubicBezTo>
                  <a:pt x="314564" y="1907151"/>
                  <a:pt x="344260" y="1882651"/>
                  <a:pt x="382123" y="1867803"/>
                </a:cubicBezTo>
                <a:cubicBezTo>
                  <a:pt x="397714" y="1861121"/>
                  <a:pt x="415532" y="1858893"/>
                  <a:pt x="434092" y="1854439"/>
                </a:cubicBezTo>
                <a:cubicBezTo>
                  <a:pt x="408107" y="1790591"/>
                  <a:pt x="400684" y="1722289"/>
                  <a:pt x="387320" y="1655472"/>
                </a:cubicBezTo>
                <a:cubicBezTo>
                  <a:pt x="372471" y="1584200"/>
                  <a:pt x="337578" y="1521837"/>
                  <a:pt x="301199" y="1459474"/>
                </a:cubicBezTo>
                <a:cubicBezTo>
                  <a:pt x="251458" y="1374096"/>
                  <a:pt x="185383" y="1299855"/>
                  <a:pt x="137869" y="1212992"/>
                </a:cubicBezTo>
                <a:cubicBezTo>
                  <a:pt x="44324" y="1041494"/>
                  <a:pt x="-13585" y="861830"/>
                  <a:pt x="2748" y="664348"/>
                </a:cubicBezTo>
                <a:cubicBezTo>
                  <a:pt x="13885" y="531456"/>
                  <a:pt x="57687" y="409699"/>
                  <a:pt x="145292" y="308730"/>
                </a:cubicBezTo>
                <a:cubicBezTo>
                  <a:pt x="254428" y="180293"/>
                  <a:pt x="387320" y="83779"/>
                  <a:pt x="549909" y="32552"/>
                </a:cubicBezTo>
                <a:cubicBezTo>
                  <a:pt x="631946" y="6939"/>
                  <a:pt x="713240" y="-3084"/>
                  <a:pt x="794163" y="814"/>
                </a:cubicBezTo>
                <a:close/>
              </a:path>
            </a:pathLst>
          </a:custGeom>
          <a:solidFill>
            <a:schemeClr val="bg1"/>
          </a:solidFill>
          <a:ln>
            <a:noFill/>
          </a:ln>
          <a:extLst>
            <a:ext uri="{91240B29-F687-4F45-9708-019B960494DF}">
              <a14:hiddenLine xmlns:a14="http://schemas.microsoft.com/office/drawing/2010/main" w="8005" cap="flat">
                <a:solidFill>
                  <a:srgbClr val="000000"/>
                </a:solidFill>
                <a:prstDash val="solid"/>
                <a:miter lim="800000"/>
                <a:headEnd/>
                <a:tailEnd/>
              </a14:hiddenLine>
            </a:ext>
          </a:extLst>
        </p:spPr>
        <p:txBody>
          <a:bodyPr anchor="ctr"/>
          <a:lstStyle/>
          <a:p>
            <a:endParaRPr lang="en-US"/>
          </a:p>
        </p:txBody>
      </p:sp>
      <p:grpSp>
        <p:nvGrpSpPr>
          <p:cNvPr id="5" name="Group 4">
            <a:extLst>
              <a:ext uri="{FF2B5EF4-FFF2-40B4-BE49-F238E27FC236}">
                <a16:creationId xmlns:a16="http://schemas.microsoft.com/office/drawing/2014/main" id="{F3A90CF0-AC9B-49C4-B2C6-42BF8F10BFDF}"/>
              </a:ext>
            </a:extLst>
          </p:cNvPr>
          <p:cNvGrpSpPr>
            <a:grpSpLocks/>
          </p:cNvGrpSpPr>
          <p:nvPr userDrawn="1"/>
        </p:nvGrpSpPr>
        <p:grpSpPr bwMode="auto">
          <a:xfrm>
            <a:off x="139700" y="887413"/>
            <a:ext cx="3100388" cy="1223962"/>
            <a:chOff x="1525348" y="1579815"/>
            <a:chExt cx="6070988" cy="2761700"/>
          </a:xfrm>
        </p:grpSpPr>
        <p:sp>
          <p:nvSpPr>
            <p:cNvPr id="6" name="Rectangle 5">
              <a:extLst>
                <a:ext uri="{FF2B5EF4-FFF2-40B4-BE49-F238E27FC236}">
                  <a16:creationId xmlns:a16="http://schemas.microsoft.com/office/drawing/2014/main" id="{2A557160-749C-47A8-990F-B111822EC480}"/>
                </a:ext>
              </a:extLst>
            </p:cNvPr>
            <p:cNvSpPr/>
            <p:nvPr/>
          </p:nvSpPr>
          <p:spPr>
            <a:xfrm>
              <a:off x="3269242" y="2310537"/>
              <a:ext cx="2598743" cy="2030978"/>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 name="Rectangle 5">
              <a:extLst>
                <a:ext uri="{FF2B5EF4-FFF2-40B4-BE49-F238E27FC236}">
                  <a16:creationId xmlns:a16="http://schemas.microsoft.com/office/drawing/2014/main" id="{AE434438-1A59-4DB2-B928-6B719D62E59E}"/>
                </a:ext>
              </a:extLst>
            </p:cNvPr>
            <p:cNvSpPr/>
            <p:nvPr/>
          </p:nvSpPr>
          <p:spPr>
            <a:xfrm>
              <a:off x="3269242" y="2704554"/>
              <a:ext cx="2598743"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 name="Freeform 22">
              <a:extLst>
                <a:ext uri="{FF2B5EF4-FFF2-40B4-BE49-F238E27FC236}">
                  <a16:creationId xmlns:a16="http://schemas.microsoft.com/office/drawing/2014/main" id="{BA32533C-8C10-4C1B-8087-26015B12A4FF}"/>
                </a:ext>
              </a:extLst>
            </p:cNvPr>
            <p:cNvSpPr/>
            <p:nvPr/>
          </p:nvSpPr>
          <p:spPr>
            <a:xfrm>
              <a:off x="1525348" y="1579815"/>
              <a:ext cx="6070988" cy="1787403"/>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cxnSp>
          <p:nvCxnSpPr>
            <p:cNvPr id="9" name="Straight Connector 8">
              <a:extLst>
                <a:ext uri="{FF2B5EF4-FFF2-40B4-BE49-F238E27FC236}">
                  <a16:creationId xmlns:a16="http://schemas.microsoft.com/office/drawing/2014/main" id="{0E1B0F5F-6F28-40A8-94BB-6E8B27D08242}"/>
                </a:ext>
              </a:extLst>
            </p:cNvPr>
            <p:cNvCxnSpPr/>
            <p:nvPr/>
          </p:nvCxnSpPr>
          <p:spPr>
            <a:xfrm>
              <a:off x="4661870" y="2188750"/>
              <a:ext cx="1588465" cy="6125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B22D39-482E-4E32-AAD3-8E4E538095DB}"/>
                </a:ext>
              </a:extLst>
            </p:cNvPr>
            <p:cNvCxnSpPr/>
            <p:nvPr/>
          </p:nvCxnSpPr>
          <p:spPr>
            <a:xfrm>
              <a:off x="6250335" y="2801267"/>
              <a:ext cx="0" cy="10101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a16="http://schemas.microsoft.com/office/drawing/2014/main" id="{840E7B51-984E-47D2-A892-7F94C26B6756}"/>
                </a:ext>
              </a:extLst>
            </p:cNvPr>
            <p:cNvSpPr/>
            <p:nvPr/>
          </p:nvSpPr>
          <p:spPr>
            <a:xfrm>
              <a:off x="6017195" y="3406621"/>
              <a:ext cx="463172" cy="92056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2" name="Oval 11">
              <a:extLst>
                <a:ext uri="{FF2B5EF4-FFF2-40B4-BE49-F238E27FC236}">
                  <a16:creationId xmlns:a16="http://schemas.microsoft.com/office/drawing/2014/main" id="{B6F98EEC-F6B7-4EAD-99B2-E136E218E1C8}"/>
                </a:ext>
              </a:extLst>
            </p:cNvPr>
            <p:cNvSpPr/>
            <p:nvPr/>
          </p:nvSpPr>
          <p:spPr>
            <a:xfrm>
              <a:off x="6122886" y="3356474"/>
              <a:ext cx="236249" cy="2722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13" name="Freeform: Shape 12">
            <a:extLst>
              <a:ext uri="{FF2B5EF4-FFF2-40B4-BE49-F238E27FC236}">
                <a16:creationId xmlns:a16="http://schemas.microsoft.com/office/drawing/2014/main" id="{34F1CD2B-E6F8-4AA9-9E78-C1E849249BCC}"/>
              </a:ext>
            </a:extLst>
          </p:cNvPr>
          <p:cNvSpPr>
            <a:spLocks/>
          </p:cNvSpPr>
          <p:nvPr userDrawn="1"/>
        </p:nvSpPr>
        <p:spPr bwMode="auto">
          <a:xfrm rot="628173">
            <a:off x="1225550" y="2160588"/>
            <a:ext cx="936625" cy="1282700"/>
          </a:xfrm>
          <a:custGeom>
            <a:avLst/>
            <a:gdLst>
              <a:gd name="T0" fmla="*/ 173595 w 937061"/>
              <a:gd name="T1" fmla="*/ 561778 h 1282256"/>
              <a:gd name="T2" fmla="*/ 251467 w 937061"/>
              <a:gd name="T3" fmla="*/ 657997 h 1282256"/>
              <a:gd name="T4" fmla="*/ 318540 w 937061"/>
              <a:gd name="T5" fmla="*/ 799397 h 1282256"/>
              <a:gd name="T6" fmla="*/ 374294 w 937061"/>
              <a:gd name="T7" fmla="*/ 724114 h 1282256"/>
              <a:gd name="T8" fmla="*/ 257804 w 937061"/>
              <a:gd name="T9" fmla="*/ 700011 h 1282256"/>
              <a:gd name="T10" fmla="*/ 348811 w 937061"/>
              <a:gd name="T11" fmla="*/ 615972 h 1282256"/>
              <a:gd name="T12" fmla="*/ 447498 w 937061"/>
              <a:gd name="T13" fmla="*/ 742160 h 1282256"/>
              <a:gd name="T14" fmla="*/ 444271 w 937061"/>
              <a:gd name="T15" fmla="*/ 922014 h 1282256"/>
              <a:gd name="T16" fmla="*/ 566594 w 937061"/>
              <a:gd name="T17" fmla="*/ 1273228 h 1282256"/>
              <a:gd name="T18" fmla="*/ 380666 w 937061"/>
              <a:gd name="T19" fmla="*/ 911088 h 1282256"/>
              <a:gd name="T20" fmla="*/ 256927 w 937061"/>
              <a:gd name="T21" fmla="*/ 880449 h 1282256"/>
              <a:gd name="T22" fmla="*/ 136302 w 937061"/>
              <a:gd name="T23" fmla="*/ 795389 h 1282256"/>
              <a:gd name="T24" fmla="*/ 28110 w 937061"/>
              <a:gd name="T25" fmla="*/ 666272 h 1282256"/>
              <a:gd name="T26" fmla="*/ 903402 w 937061"/>
              <a:gd name="T27" fmla="*/ 393916 h 1282256"/>
              <a:gd name="T28" fmla="*/ 881183 w 937061"/>
              <a:gd name="T29" fmla="*/ 655093 h 1282256"/>
              <a:gd name="T30" fmla="*/ 794668 w 937061"/>
              <a:gd name="T31" fmla="*/ 805320 h 1282256"/>
              <a:gd name="T32" fmla="*/ 683025 w 937061"/>
              <a:gd name="T33" fmla="*/ 866563 h 1282256"/>
              <a:gd name="T34" fmla="*/ 720960 w 937061"/>
              <a:gd name="T35" fmla="*/ 1258622 h 1282256"/>
              <a:gd name="T36" fmla="*/ 620096 w 937061"/>
              <a:gd name="T37" fmla="*/ 884815 h 1282256"/>
              <a:gd name="T38" fmla="*/ 575867 w 937061"/>
              <a:gd name="T39" fmla="*/ 722513 h 1282256"/>
              <a:gd name="T40" fmla="*/ 603475 w 937061"/>
              <a:gd name="T41" fmla="*/ 559950 h 1282256"/>
              <a:gd name="T42" fmla="*/ 700456 w 937061"/>
              <a:gd name="T43" fmla="*/ 590917 h 1282256"/>
              <a:gd name="T44" fmla="*/ 707956 w 937061"/>
              <a:gd name="T45" fmla="*/ 700956 h 1282256"/>
              <a:gd name="T46" fmla="*/ 656986 w 937061"/>
              <a:gd name="T47" fmla="*/ 782282 h 1282256"/>
              <a:gd name="T48" fmla="*/ 776459 w 937061"/>
              <a:gd name="T49" fmla="*/ 653872 h 1282256"/>
              <a:gd name="T50" fmla="*/ 690243 w 937061"/>
              <a:gd name="T51" fmla="*/ 515805 h 1282256"/>
              <a:gd name="T52" fmla="*/ 792796 w 937061"/>
              <a:gd name="T53" fmla="*/ 434725 h 1282256"/>
              <a:gd name="T54" fmla="*/ 165483 w 937061"/>
              <a:gd name="T55" fmla="*/ 295204 h 1282256"/>
              <a:gd name="T56" fmla="*/ 179565 w 937061"/>
              <a:gd name="T57" fmla="*/ 401175 h 1282256"/>
              <a:gd name="T58" fmla="*/ 570 w 937061"/>
              <a:gd name="T59" fmla="*/ 441177 h 1282256"/>
              <a:gd name="T60" fmla="*/ 80732 w 937061"/>
              <a:gd name="T61" fmla="*/ 236718 h 1282256"/>
              <a:gd name="T62" fmla="*/ 788636 w 937061"/>
              <a:gd name="T63" fmla="*/ 228126 h 1282256"/>
              <a:gd name="T64" fmla="*/ 875371 w 937061"/>
              <a:gd name="T65" fmla="*/ 346949 h 1282256"/>
              <a:gd name="T66" fmla="*/ 705546 w 937061"/>
              <a:gd name="T67" fmla="*/ 292165 h 1282256"/>
              <a:gd name="T68" fmla="*/ 657076 w 937061"/>
              <a:gd name="T69" fmla="*/ 221678 h 1282256"/>
              <a:gd name="T70" fmla="*/ 234805 w 937061"/>
              <a:gd name="T71" fmla="*/ 54681 h 1282256"/>
              <a:gd name="T72" fmla="*/ 334083 w 937061"/>
              <a:gd name="T73" fmla="*/ 235327 h 1282256"/>
              <a:gd name="T74" fmla="*/ 374791 w 937061"/>
              <a:gd name="T75" fmla="*/ 572468 h 1282256"/>
              <a:gd name="T76" fmla="*/ 233948 w 937061"/>
              <a:gd name="T77" fmla="*/ 534531 h 1282256"/>
              <a:gd name="T78" fmla="*/ 291634 w 937061"/>
              <a:gd name="T79" fmla="*/ 464187 h 1282256"/>
              <a:gd name="T80" fmla="*/ 317151 w 937061"/>
              <a:gd name="T81" fmla="*/ 371880 h 1282256"/>
              <a:gd name="T82" fmla="*/ 277330 w 937061"/>
              <a:gd name="T83" fmla="*/ 442997 h 1282256"/>
              <a:gd name="T84" fmla="*/ 207223 w 937061"/>
              <a:gd name="T85" fmla="*/ 393213 h 1282256"/>
              <a:gd name="T86" fmla="*/ 278448 w 937061"/>
              <a:gd name="T87" fmla="*/ 208737 h 1282256"/>
              <a:gd name="T88" fmla="*/ 204653 w 937061"/>
              <a:gd name="T89" fmla="*/ 172059 h 1282256"/>
              <a:gd name="T90" fmla="*/ 114462 w 937061"/>
              <a:gd name="T91" fmla="*/ 240670 h 1282256"/>
              <a:gd name="T92" fmla="*/ 208914 w 937061"/>
              <a:gd name="T93" fmla="*/ 71662 h 1282256"/>
              <a:gd name="T94" fmla="*/ 617166 w 937061"/>
              <a:gd name="T95" fmla="*/ 49796 h 1282256"/>
              <a:gd name="T96" fmla="*/ 661812 w 937061"/>
              <a:gd name="T97" fmla="*/ 180063 h 1282256"/>
              <a:gd name="T98" fmla="*/ 594985 w 937061"/>
              <a:gd name="T99" fmla="*/ 99523 h 1282256"/>
              <a:gd name="T100" fmla="*/ 529275 w 937061"/>
              <a:gd name="T101" fmla="*/ 151795 h 1282256"/>
              <a:gd name="T102" fmla="*/ 631375 w 937061"/>
              <a:gd name="T103" fmla="*/ 243538 h 1282256"/>
              <a:gd name="T104" fmla="*/ 686786 w 937061"/>
              <a:gd name="T105" fmla="*/ 360408 h 1282256"/>
              <a:gd name="T106" fmla="*/ 571263 w 937061"/>
              <a:gd name="T107" fmla="*/ 305164 h 1282256"/>
              <a:gd name="T108" fmla="*/ 584565 w 937061"/>
              <a:gd name="T109" fmla="*/ 451001 h 1282256"/>
              <a:gd name="T110" fmla="*/ 767814 w 937061"/>
              <a:gd name="T111" fmla="*/ 388823 h 1282256"/>
              <a:gd name="T112" fmla="*/ 611378 w 937061"/>
              <a:gd name="T113" fmla="*/ 535471 h 1282256"/>
              <a:gd name="T114" fmla="*/ 481297 w 937061"/>
              <a:gd name="T115" fmla="*/ 302233 h 1282256"/>
              <a:gd name="T116" fmla="*/ 518054 w 937061"/>
              <a:gd name="T117" fmla="*/ 685 h 128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7061" h="1282256">
                <a:moveTo>
                  <a:pt x="72231" y="508194"/>
                </a:moveTo>
                <a:cubicBezTo>
                  <a:pt x="110176" y="495275"/>
                  <a:pt x="141455" y="519031"/>
                  <a:pt x="139689" y="559080"/>
                </a:cubicBezTo>
                <a:cubicBezTo>
                  <a:pt x="139351" y="566068"/>
                  <a:pt x="138225" y="573202"/>
                  <a:pt x="137581" y="579636"/>
                </a:cubicBezTo>
                <a:cubicBezTo>
                  <a:pt x="149335" y="573797"/>
                  <a:pt x="161104" y="566938"/>
                  <a:pt x="173595" y="561778"/>
                </a:cubicBezTo>
                <a:cubicBezTo>
                  <a:pt x="194067" y="553512"/>
                  <a:pt x="215165" y="550836"/>
                  <a:pt x="235622" y="562333"/>
                </a:cubicBezTo>
                <a:cubicBezTo>
                  <a:pt x="249692" y="570123"/>
                  <a:pt x="258507" y="582549"/>
                  <a:pt x="265212" y="596791"/>
                </a:cubicBezTo>
                <a:cubicBezTo>
                  <a:pt x="265897" y="598294"/>
                  <a:pt x="265188" y="601073"/>
                  <a:pt x="264188" y="602277"/>
                </a:cubicBezTo>
                <a:cubicBezTo>
                  <a:pt x="251373" y="618904"/>
                  <a:pt x="247251" y="637387"/>
                  <a:pt x="251467" y="657997"/>
                </a:cubicBezTo>
                <a:cubicBezTo>
                  <a:pt x="251904" y="660360"/>
                  <a:pt x="250479" y="663679"/>
                  <a:pt x="248802" y="665620"/>
                </a:cubicBezTo>
                <a:cubicBezTo>
                  <a:pt x="232301" y="684354"/>
                  <a:pt x="223028" y="705826"/>
                  <a:pt x="226702" y="731221"/>
                </a:cubicBezTo>
                <a:cubicBezTo>
                  <a:pt x="231605" y="766574"/>
                  <a:pt x="256814" y="791656"/>
                  <a:pt x="292287" y="797322"/>
                </a:cubicBezTo>
                <a:cubicBezTo>
                  <a:pt x="300478" y="798661"/>
                  <a:pt x="309043" y="798708"/>
                  <a:pt x="318540" y="799397"/>
                </a:cubicBezTo>
                <a:cubicBezTo>
                  <a:pt x="330434" y="829589"/>
                  <a:pt x="353581" y="847922"/>
                  <a:pt x="386587" y="855674"/>
                </a:cubicBezTo>
                <a:cubicBezTo>
                  <a:pt x="388158" y="847643"/>
                  <a:pt x="389605" y="840043"/>
                  <a:pt x="391213" y="832209"/>
                </a:cubicBezTo>
                <a:cubicBezTo>
                  <a:pt x="363044" y="824173"/>
                  <a:pt x="342646" y="808591"/>
                  <a:pt x="339010" y="777893"/>
                </a:cubicBezTo>
                <a:cubicBezTo>
                  <a:pt x="336531" y="756758"/>
                  <a:pt x="346844" y="742020"/>
                  <a:pt x="374294" y="724114"/>
                </a:cubicBezTo>
                <a:cubicBezTo>
                  <a:pt x="371371" y="717117"/>
                  <a:pt x="368449" y="710120"/>
                  <a:pt x="365526" y="703124"/>
                </a:cubicBezTo>
                <a:cubicBezTo>
                  <a:pt x="339298" y="710007"/>
                  <a:pt x="321614" y="734460"/>
                  <a:pt x="314275" y="774111"/>
                </a:cubicBezTo>
                <a:cubicBezTo>
                  <a:pt x="290368" y="778122"/>
                  <a:pt x="265358" y="766244"/>
                  <a:pt x="255752" y="746224"/>
                </a:cubicBezTo>
                <a:cubicBezTo>
                  <a:pt x="248361" y="730477"/>
                  <a:pt x="249498" y="714583"/>
                  <a:pt x="257804" y="700011"/>
                </a:cubicBezTo>
                <a:cubicBezTo>
                  <a:pt x="263879" y="687685"/>
                  <a:pt x="272863" y="677876"/>
                  <a:pt x="281358" y="666529"/>
                </a:cubicBezTo>
                <a:cubicBezTo>
                  <a:pt x="279908" y="660889"/>
                  <a:pt x="277416" y="654017"/>
                  <a:pt x="276069" y="646729"/>
                </a:cubicBezTo>
                <a:cubicBezTo>
                  <a:pt x="271404" y="619276"/>
                  <a:pt x="288248" y="601294"/>
                  <a:pt x="315725" y="605586"/>
                </a:cubicBezTo>
                <a:cubicBezTo>
                  <a:pt x="326623" y="607240"/>
                  <a:pt x="337119" y="612225"/>
                  <a:pt x="348811" y="615972"/>
                </a:cubicBezTo>
                <a:cubicBezTo>
                  <a:pt x="350168" y="614499"/>
                  <a:pt x="352920" y="611750"/>
                  <a:pt x="355707" y="609198"/>
                </a:cubicBezTo>
                <a:cubicBezTo>
                  <a:pt x="375418" y="591297"/>
                  <a:pt x="401497" y="589125"/>
                  <a:pt x="423989" y="603914"/>
                </a:cubicBezTo>
                <a:cubicBezTo>
                  <a:pt x="446911" y="618826"/>
                  <a:pt x="458728" y="640883"/>
                  <a:pt x="462978" y="667189"/>
                </a:cubicBezTo>
                <a:cubicBezTo>
                  <a:pt x="467140" y="694123"/>
                  <a:pt x="460690" y="718741"/>
                  <a:pt x="447498" y="742160"/>
                </a:cubicBezTo>
                <a:cubicBezTo>
                  <a:pt x="446251" y="744224"/>
                  <a:pt x="445200" y="746252"/>
                  <a:pt x="444272" y="747849"/>
                </a:cubicBezTo>
                <a:cubicBezTo>
                  <a:pt x="452753" y="756263"/>
                  <a:pt x="461679" y="763780"/>
                  <a:pt x="468977" y="772413"/>
                </a:cubicBezTo>
                <a:cubicBezTo>
                  <a:pt x="491574" y="798793"/>
                  <a:pt x="503038" y="828859"/>
                  <a:pt x="495847" y="863799"/>
                </a:cubicBezTo>
                <a:cubicBezTo>
                  <a:pt x="489963" y="892589"/>
                  <a:pt x="473198" y="913206"/>
                  <a:pt x="444271" y="922014"/>
                </a:cubicBezTo>
                <a:lnTo>
                  <a:pt x="431747" y="921551"/>
                </a:lnTo>
                <a:lnTo>
                  <a:pt x="442410" y="937592"/>
                </a:lnTo>
                <a:cubicBezTo>
                  <a:pt x="487480" y="1016676"/>
                  <a:pt x="529845" y="1122313"/>
                  <a:pt x="543619" y="1186492"/>
                </a:cubicBezTo>
                <a:cubicBezTo>
                  <a:pt x="550598" y="1215224"/>
                  <a:pt x="555819" y="1248481"/>
                  <a:pt x="566594" y="1273228"/>
                </a:cubicBezTo>
                <a:lnTo>
                  <a:pt x="531195" y="1282256"/>
                </a:lnTo>
                <a:cubicBezTo>
                  <a:pt x="524459" y="1249229"/>
                  <a:pt x="517723" y="1216203"/>
                  <a:pt x="510987" y="1183176"/>
                </a:cubicBezTo>
                <a:cubicBezTo>
                  <a:pt x="491057" y="1106410"/>
                  <a:pt x="461690" y="1033323"/>
                  <a:pt x="419465" y="965735"/>
                </a:cubicBezTo>
                <a:lnTo>
                  <a:pt x="380666" y="911088"/>
                </a:lnTo>
                <a:lnTo>
                  <a:pt x="370913" y="906441"/>
                </a:lnTo>
                <a:cubicBezTo>
                  <a:pt x="367054" y="904302"/>
                  <a:pt x="364509" y="903754"/>
                  <a:pt x="360466" y="906130"/>
                </a:cubicBezTo>
                <a:cubicBezTo>
                  <a:pt x="346392" y="914842"/>
                  <a:pt x="331143" y="920512"/>
                  <a:pt x="314518" y="920936"/>
                </a:cubicBezTo>
                <a:cubicBezTo>
                  <a:pt x="287950" y="921567"/>
                  <a:pt x="267107" y="906882"/>
                  <a:pt x="256927" y="880449"/>
                </a:cubicBezTo>
                <a:cubicBezTo>
                  <a:pt x="252918" y="869783"/>
                  <a:pt x="251397" y="858249"/>
                  <a:pt x="248732" y="847130"/>
                </a:cubicBezTo>
                <a:cubicBezTo>
                  <a:pt x="248098" y="844804"/>
                  <a:pt x="248092" y="842563"/>
                  <a:pt x="247889" y="840361"/>
                </a:cubicBezTo>
                <a:cubicBezTo>
                  <a:pt x="238455" y="843325"/>
                  <a:pt x="229525" y="846809"/>
                  <a:pt x="220304" y="848717"/>
                </a:cubicBezTo>
                <a:cubicBezTo>
                  <a:pt x="180981" y="856390"/>
                  <a:pt x="146339" y="834274"/>
                  <a:pt x="136302" y="795389"/>
                </a:cubicBezTo>
                <a:cubicBezTo>
                  <a:pt x="134291" y="787816"/>
                  <a:pt x="132872" y="780134"/>
                  <a:pt x="132240" y="772306"/>
                </a:cubicBezTo>
                <a:cubicBezTo>
                  <a:pt x="131484" y="764909"/>
                  <a:pt x="131910" y="757293"/>
                  <a:pt x="132030" y="749123"/>
                </a:cubicBezTo>
                <a:cubicBezTo>
                  <a:pt x="127799" y="748275"/>
                  <a:pt x="123408" y="747660"/>
                  <a:pt x="118944" y="746653"/>
                </a:cubicBezTo>
                <a:cubicBezTo>
                  <a:pt x="74070" y="736407"/>
                  <a:pt x="44624" y="708238"/>
                  <a:pt x="28110" y="666272"/>
                </a:cubicBezTo>
                <a:cubicBezTo>
                  <a:pt x="15910" y="635527"/>
                  <a:pt x="10210" y="603580"/>
                  <a:pt x="18430" y="570895"/>
                </a:cubicBezTo>
                <a:cubicBezTo>
                  <a:pt x="25779" y="541222"/>
                  <a:pt x="42144" y="518440"/>
                  <a:pt x="72231" y="508194"/>
                </a:cubicBezTo>
                <a:close/>
                <a:moveTo>
                  <a:pt x="828778" y="368188"/>
                </a:moveTo>
                <a:cubicBezTo>
                  <a:pt x="858645" y="362262"/>
                  <a:pt x="883627" y="370681"/>
                  <a:pt x="903402" y="393916"/>
                </a:cubicBezTo>
                <a:cubicBezTo>
                  <a:pt x="939823" y="436686"/>
                  <a:pt x="947900" y="510155"/>
                  <a:pt x="921670" y="560021"/>
                </a:cubicBezTo>
                <a:cubicBezTo>
                  <a:pt x="910516" y="581230"/>
                  <a:pt x="894205" y="597688"/>
                  <a:pt x="873673" y="610037"/>
                </a:cubicBezTo>
                <a:cubicBezTo>
                  <a:pt x="872564" y="610650"/>
                  <a:pt x="871455" y="611263"/>
                  <a:pt x="870382" y="612071"/>
                </a:cubicBezTo>
                <a:cubicBezTo>
                  <a:pt x="874134" y="626859"/>
                  <a:pt x="879155" y="640802"/>
                  <a:pt x="881183" y="655093"/>
                </a:cubicBezTo>
                <a:cubicBezTo>
                  <a:pt x="888104" y="700259"/>
                  <a:pt x="856642" y="737240"/>
                  <a:pt x="811085" y="738732"/>
                </a:cubicBezTo>
                <a:cubicBezTo>
                  <a:pt x="805423" y="738963"/>
                  <a:pt x="799923" y="738961"/>
                  <a:pt x="793636" y="739105"/>
                </a:cubicBezTo>
                <a:cubicBezTo>
                  <a:pt x="795456" y="748953"/>
                  <a:pt x="797633" y="758532"/>
                  <a:pt x="799023" y="768256"/>
                </a:cubicBezTo>
                <a:cubicBezTo>
                  <a:pt x="800761" y="780973"/>
                  <a:pt x="799166" y="793286"/>
                  <a:pt x="794668" y="805320"/>
                </a:cubicBezTo>
                <a:cubicBezTo>
                  <a:pt x="785846" y="828135"/>
                  <a:pt x="763672" y="842622"/>
                  <a:pt x="736637" y="842933"/>
                </a:cubicBezTo>
                <a:cubicBezTo>
                  <a:pt x="728307" y="843046"/>
                  <a:pt x="719830" y="842371"/>
                  <a:pt x="711441" y="841070"/>
                </a:cubicBezTo>
                <a:cubicBezTo>
                  <a:pt x="707480" y="840580"/>
                  <a:pt x="705153" y="841213"/>
                  <a:pt x="702708" y="844516"/>
                </a:cubicBezTo>
                <a:cubicBezTo>
                  <a:pt x="696891" y="852721"/>
                  <a:pt x="690436" y="860229"/>
                  <a:pt x="683025" y="866563"/>
                </a:cubicBezTo>
                <a:lnTo>
                  <a:pt x="657843" y="881435"/>
                </a:lnTo>
                <a:lnTo>
                  <a:pt x="694319" y="1016214"/>
                </a:lnTo>
                <a:cubicBezTo>
                  <a:pt x="705217" y="1069419"/>
                  <a:pt x="712131" y="1119734"/>
                  <a:pt x="713201" y="1156998"/>
                </a:cubicBezTo>
                <a:cubicBezTo>
                  <a:pt x="715065" y="1190532"/>
                  <a:pt x="714032" y="1228757"/>
                  <a:pt x="720960" y="1258622"/>
                </a:cubicBezTo>
                <a:lnTo>
                  <a:pt x="679557" y="1261399"/>
                </a:lnTo>
                <a:cubicBezTo>
                  <a:pt x="678850" y="1223119"/>
                  <a:pt x="678143" y="1184840"/>
                  <a:pt x="677437" y="1146560"/>
                </a:cubicBezTo>
                <a:cubicBezTo>
                  <a:pt x="674228" y="1101631"/>
                  <a:pt x="668194" y="1057242"/>
                  <a:pt x="658812" y="1013559"/>
                </a:cubicBezTo>
                <a:lnTo>
                  <a:pt x="620096" y="884815"/>
                </a:lnTo>
                <a:lnTo>
                  <a:pt x="617487" y="885041"/>
                </a:lnTo>
                <a:cubicBezTo>
                  <a:pt x="604917" y="882194"/>
                  <a:pt x="593230" y="875442"/>
                  <a:pt x="582656" y="865072"/>
                </a:cubicBezTo>
                <a:cubicBezTo>
                  <a:pt x="556244" y="838990"/>
                  <a:pt x="550041" y="806525"/>
                  <a:pt x="558217" y="771403"/>
                </a:cubicBezTo>
                <a:cubicBezTo>
                  <a:pt x="562112" y="754999"/>
                  <a:pt x="569609" y="739354"/>
                  <a:pt x="575867" y="722513"/>
                </a:cubicBezTo>
                <a:cubicBezTo>
                  <a:pt x="571718" y="718798"/>
                  <a:pt x="565774" y="714192"/>
                  <a:pt x="560670" y="708618"/>
                </a:cubicBezTo>
                <a:cubicBezTo>
                  <a:pt x="531466" y="677348"/>
                  <a:pt x="519772" y="641620"/>
                  <a:pt x="534291" y="600031"/>
                </a:cubicBezTo>
                <a:cubicBezTo>
                  <a:pt x="540848" y="581504"/>
                  <a:pt x="552919" y="567458"/>
                  <a:pt x="572231" y="560631"/>
                </a:cubicBezTo>
                <a:cubicBezTo>
                  <a:pt x="582540" y="556892"/>
                  <a:pt x="593183" y="557167"/>
                  <a:pt x="603475" y="559950"/>
                </a:cubicBezTo>
                <a:cubicBezTo>
                  <a:pt x="609267" y="561527"/>
                  <a:pt x="614846" y="564164"/>
                  <a:pt x="618559" y="565514"/>
                </a:cubicBezTo>
                <a:cubicBezTo>
                  <a:pt x="629322" y="557618"/>
                  <a:pt x="638415" y="548400"/>
                  <a:pt x="649454" y="543101"/>
                </a:cubicBezTo>
                <a:cubicBezTo>
                  <a:pt x="672605" y="531694"/>
                  <a:pt x="692487" y="542279"/>
                  <a:pt x="697970" y="567543"/>
                </a:cubicBezTo>
                <a:cubicBezTo>
                  <a:pt x="699586" y="575189"/>
                  <a:pt x="699788" y="582892"/>
                  <a:pt x="700456" y="590917"/>
                </a:cubicBezTo>
                <a:cubicBezTo>
                  <a:pt x="706933" y="593998"/>
                  <a:pt x="713927" y="596576"/>
                  <a:pt x="720550" y="600445"/>
                </a:cubicBezTo>
                <a:cubicBezTo>
                  <a:pt x="735858" y="609431"/>
                  <a:pt x="747467" y="621545"/>
                  <a:pt x="751604" y="639520"/>
                </a:cubicBezTo>
                <a:cubicBezTo>
                  <a:pt x="755595" y="656708"/>
                  <a:pt x="750549" y="671289"/>
                  <a:pt x="738347" y="683525"/>
                </a:cubicBezTo>
                <a:cubicBezTo>
                  <a:pt x="729932" y="692006"/>
                  <a:pt x="719754" y="697554"/>
                  <a:pt x="707956" y="700956"/>
                </a:cubicBezTo>
                <a:cubicBezTo>
                  <a:pt x="693641" y="669787"/>
                  <a:pt x="669443" y="653481"/>
                  <a:pt x="634896" y="651717"/>
                </a:cubicBezTo>
                <a:cubicBezTo>
                  <a:pt x="634543" y="659726"/>
                  <a:pt x="634350" y="667503"/>
                  <a:pt x="633997" y="675512"/>
                </a:cubicBezTo>
                <a:cubicBezTo>
                  <a:pt x="660271" y="678805"/>
                  <a:pt x="681371" y="689369"/>
                  <a:pt x="687058" y="716835"/>
                </a:cubicBezTo>
                <a:cubicBezTo>
                  <a:pt x="692854" y="744894"/>
                  <a:pt x="679387" y="765716"/>
                  <a:pt x="656986" y="782282"/>
                </a:cubicBezTo>
                <a:cubicBezTo>
                  <a:pt x="661091" y="789060"/>
                  <a:pt x="665158" y="795641"/>
                  <a:pt x="669532" y="802778"/>
                </a:cubicBezTo>
                <a:cubicBezTo>
                  <a:pt x="693852" y="786673"/>
                  <a:pt x="709290" y="765487"/>
                  <a:pt x="712109" y="736651"/>
                </a:cubicBezTo>
                <a:cubicBezTo>
                  <a:pt x="712907" y="727745"/>
                  <a:pt x="715710" y="724171"/>
                  <a:pt x="723692" y="721066"/>
                </a:cubicBezTo>
                <a:cubicBezTo>
                  <a:pt x="753809" y="708779"/>
                  <a:pt x="773689" y="687383"/>
                  <a:pt x="776459" y="653872"/>
                </a:cubicBezTo>
                <a:cubicBezTo>
                  <a:pt x="779084" y="619572"/>
                  <a:pt x="762709" y="594895"/>
                  <a:pt x="733368" y="578317"/>
                </a:cubicBezTo>
                <a:cubicBezTo>
                  <a:pt x="727912" y="575252"/>
                  <a:pt x="725127" y="572303"/>
                  <a:pt x="723890" y="565605"/>
                </a:cubicBezTo>
                <a:cubicBezTo>
                  <a:pt x="720505" y="547287"/>
                  <a:pt x="710304" y="532876"/>
                  <a:pt x="694098" y="523444"/>
                </a:cubicBezTo>
                <a:cubicBezTo>
                  <a:pt x="690671" y="521430"/>
                  <a:pt x="689446" y="519211"/>
                  <a:pt x="690243" y="515805"/>
                </a:cubicBezTo>
                <a:cubicBezTo>
                  <a:pt x="692866" y="505747"/>
                  <a:pt x="694394" y="495279"/>
                  <a:pt x="698774" y="485914"/>
                </a:cubicBezTo>
                <a:cubicBezTo>
                  <a:pt x="710120" y="462428"/>
                  <a:pt x="731075" y="453464"/>
                  <a:pt x="755797" y="452765"/>
                </a:cubicBezTo>
                <a:cubicBezTo>
                  <a:pt x="771597" y="452290"/>
                  <a:pt x="787712" y="454610"/>
                  <a:pt x="802978" y="455658"/>
                </a:cubicBezTo>
                <a:cubicBezTo>
                  <a:pt x="800042" y="449682"/>
                  <a:pt x="795827" y="442313"/>
                  <a:pt x="792796" y="434725"/>
                </a:cubicBezTo>
                <a:cubicBezTo>
                  <a:pt x="780108" y="402441"/>
                  <a:pt x="795007" y="375039"/>
                  <a:pt x="828778" y="368188"/>
                </a:cubicBezTo>
                <a:close/>
                <a:moveTo>
                  <a:pt x="80732" y="236718"/>
                </a:moveTo>
                <a:cubicBezTo>
                  <a:pt x="82386" y="239060"/>
                  <a:pt x="84041" y="241402"/>
                  <a:pt x="85733" y="243941"/>
                </a:cubicBezTo>
                <a:cubicBezTo>
                  <a:pt x="105038" y="272355"/>
                  <a:pt x="132213" y="289334"/>
                  <a:pt x="165483" y="295204"/>
                </a:cubicBezTo>
                <a:cubicBezTo>
                  <a:pt x="183391" y="298413"/>
                  <a:pt x="193256" y="308813"/>
                  <a:pt x="199590" y="324345"/>
                </a:cubicBezTo>
                <a:cubicBezTo>
                  <a:pt x="208088" y="344979"/>
                  <a:pt x="200922" y="370136"/>
                  <a:pt x="183395" y="381115"/>
                </a:cubicBezTo>
                <a:cubicBezTo>
                  <a:pt x="178799" y="383798"/>
                  <a:pt x="173231" y="385642"/>
                  <a:pt x="167577" y="388113"/>
                </a:cubicBezTo>
                <a:cubicBezTo>
                  <a:pt x="171406" y="392294"/>
                  <a:pt x="175861" y="396564"/>
                  <a:pt x="179565" y="401175"/>
                </a:cubicBezTo>
                <a:cubicBezTo>
                  <a:pt x="191398" y="416711"/>
                  <a:pt x="191808" y="434357"/>
                  <a:pt x="179992" y="449781"/>
                </a:cubicBezTo>
                <a:cubicBezTo>
                  <a:pt x="161928" y="473286"/>
                  <a:pt x="138040" y="484014"/>
                  <a:pt x="108044" y="482632"/>
                </a:cubicBezTo>
                <a:cubicBezTo>
                  <a:pt x="70199" y="480662"/>
                  <a:pt x="58475" y="484458"/>
                  <a:pt x="27201" y="505923"/>
                </a:cubicBezTo>
                <a:cubicBezTo>
                  <a:pt x="7335" y="488816"/>
                  <a:pt x="-2562" y="467219"/>
                  <a:pt x="570" y="441177"/>
                </a:cubicBezTo>
                <a:cubicBezTo>
                  <a:pt x="5466" y="399329"/>
                  <a:pt x="29111" y="372959"/>
                  <a:pt x="70413" y="361661"/>
                </a:cubicBezTo>
                <a:cubicBezTo>
                  <a:pt x="68706" y="360143"/>
                  <a:pt x="67197" y="358588"/>
                  <a:pt x="65724" y="357231"/>
                </a:cubicBezTo>
                <a:cubicBezTo>
                  <a:pt x="47471" y="340029"/>
                  <a:pt x="37055" y="318936"/>
                  <a:pt x="36050" y="293659"/>
                </a:cubicBezTo>
                <a:cubicBezTo>
                  <a:pt x="35113" y="266537"/>
                  <a:pt x="51607" y="245563"/>
                  <a:pt x="80732" y="236718"/>
                </a:cubicBezTo>
                <a:close/>
                <a:moveTo>
                  <a:pt x="734063" y="115786"/>
                </a:moveTo>
                <a:cubicBezTo>
                  <a:pt x="769312" y="112531"/>
                  <a:pt x="794903" y="133062"/>
                  <a:pt x="800039" y="168575"/>
                </a:cubicBezTo>
                <a:cubicBezTo>
                  <a:pt x="802927" y="188615"/>
                  <a:pt x="799667" y="207347"/>
                  <a:pt x="790133" y="225202"/>
                </a:cubicBezTo>
                <a:cubicBezTo>
                  <a:pt x="789688" y="226098"/>
                  <a:pt x="789279" y="227193"/>
                  <a:pt x="788636" y="228126"/>
                </a:cubicBezTo>
                <a:cubicBezTo>
                  <a:pt x="788673" y="228323"/>
                  <a:pt x="788709" y="228520"/>
                  <a:pt x="788782" y="228914"/>
                </a:cubicBezTo>
                <a:cubicBezTo>
                  <a:pt x="828453" y="224231"/>
                  <a:pt x="859115" y="239140"/>
                  <a:pt x="879477" y="273265"/>
                </a:cubicBezTo>
                <a:cubicBezTo>
                  <a:pt x="893897" y="297285"/>
                  <a:pt x="893683" y="322583"/>
                  <a:pt x="880462" y="348046"/>
                </a:cubicBezTo>
                <a:cubicBezTo>
                  <a:pt x="878741" y="347548"/>
                  <a:pt x="877093" y="347446"/>
                  <a:pt x="875371" y="346949"/>
                </a:cubicBezTo>
                <a:cubicBezTo>
                  <a:pt x="850156" y="338368"/>
                  <a:pt x="825797" y="341036"/>
                  <a:pt x="802289" y="352714"/>
                </a:cubicBezTo>
                <a:cubicBezTo>
                  <a:pt x="779174" y="364318"/>
                  <a:pt x="755458" y="366052"/>
                  <a:pt x="731227" y="357290"/>
                </a:cubicBezTo>
                <a:cubicBezTo>
                  <a:pt x="714189" y="351067"/>
                  <a:pt x="701420" y="340390"/>
                  <a:pt x="699035" y="320868"/>
                </a:cubicBezTo>
                <a:cubicBezTo>
                  <a:pt x="697732" y="310516"/>
                  <a:pt x="701091" y="301136"/>
                  <a:pt x="705546" y="292165"/>
                </a:cubicBezTo>
                <a:cubicBezTo>
                  <a:pt x="706115" y="290837"/>
                  <a:pt x="706882" y="289474"/>
                  <a:pt x="707611" y="287913"/>
                </a:cubicBezTo>
                <a:cubicBezTo>
                  <a:pt x="702111" y="287911"/>
                  <a:pt x="696917" y="288463"/>
                  <a:pt x="691898" y="287761"/>
                </a:cubicBezTo>
                <a:cubicBezTo>
                  <a:pt x="673669" y="285018"/>
                  <a:pt x="662761" y="273386"/>
                  <a:pt x="656836" y="256759"/>
                </a:cubicBezTo>
                <a:cubicBezTo>
                  <a:pt x="652880" y="245268"/>
                  <a:pt x="652504" y="233319"/>
                  <a:pt x="657076" y="221678"/>
                </a:cubicBezTo>
                <a:cubicBezTo>
                  <a:pt x="660099" y="213786"/>
                  <a:pt x="664631" y="207448"/>
                  <a:pt x="672162" y="203002"/>
                </a:cubicBezTo>
                <a:cubicBezTo>
                  <a:pt x="704464" y="183791"/>
                  <a:pt x="725615" y="156050"/>
                  <a:pt x="732996" y="118834"/>
                </a:cubicBezTo>
                <a:cubicBezTo>
                  <a:pt x="733405" y="117741"/>
                  <a:pt x="733851" y="116844"/>
                  <a:pt x="734063" y="115786"/>
                </a:cubicBezTo>
                <a:close/>
                <a:moveTo>
                  <a:pt x="234805" y="54681"/>
                </a:moveTo>
                <a:cubicBezTo>
                  <a:pt x="244119" y="50796"/>
                  <a:pt x="254214" y="48930"/>
                  <a:pt x="265378" y="49820"/>
                </a:cubicBezTo>
                <a:cubicBezTo>
                  <a:pt x="285431" y="51412"/>
                  <a:pt x="301834" y="60807"/>
                  <a:pt x="314937" y="75496"/>
                </a:cubicBezTo>
                <a:cubicBezTo>
                  <a:pt x="346284" y="110647"/>
                  <a:pt x="354358" y="152137"/>
                  <a:pt x="345601" y="197347"/>
                </a:cubicBezTo>
                <a:cubicBezTo>
                  <a:pt x="343095" y="210236"/>
                  <a:pt x="338042" y="222577"/>
                  <a:pt x="334083" y="235327"/>
                </a:cubicBezTo>
                <a:cubicBezTo>
                  <a:pt x="396552" y="283468"/>
                  <a:pt x="397932" y="358175"/>
                  <a:pt x="353353" y="413468"/>
                </a:cubicBezTo>
                <a:cubicBezTo>
                  <a:pt x="386181" y="433475"/>
                  <a:pt x="408834" y="461271"/>
                  <a:pt x="418223" y="498850"/>
                </a:cubicBezTo>
                <a:cubicBezTo>
                  <a:pt x="424422" y="523575"/>
                  <a:pt x="422771" y="547713"/>
                  <a:pt x="414075" y="570097"/>
                </a:cubicBezTo>
                <a:cubicBezTo>
                  <a:pt x="400353" y="570800"/>
                  <a:pt x="387201" y="570175"/>
                  <a:pt x="374791" y="572468"/>
                </a:cubicBezTo>
                <a:cubicBezTo>
                  <a:pt x="365336" y="574215"/>
                  <a:pt x="356339" y="579545"/>
                  <a:pt x="347212" y="583064"/>
                </a:cubicBezTo>
                <a:cubicBezTo>
                  <a:pt x="345118" y="583858"/>
                  <a:pt x="342703" y="585119"/>
                  <a:pt x="340945" y="584425"/>
                </a:cubicBezTo>
                <a:cubicBezTo>
                  <a:pt x="320158" y="576656"/>
                  <a:pt x="306706" y="577716"/>
                  <a:pt x="286621" y="583668"/>
                </a:cubicBezTo>
                <a:cubicBezTo>
                  <a:pt x="275089" y="560947"/>
                  <a:pt x="258734" y="542988"/>
                  <a:pt x="233948" y="534531"/>
                </a:cubicBezTo>
                <a:cubicBezTo>
                  <a:pt x="209361" y="526039"/>
                  <a:pt x="185309" y="529261"/>
                  <a:pt x="162779" y="538517"/>
                </a:cubicBezTo>
                <a:cubicBezTo>
                  <a:pt x="157261" y="526295"/>
                  <a:pt x="151853" y="514665"/>
                  <a:pt x="146371" y="502641"/>
                </a:cubicBezTo>
                <a:cubicBezTo>
                  <a:pt x="166223" y="496529"/>
                  <a:pt x="183874" y="485119"/>
                  <a:pt x="196829" y="467040"/>
                </a:cubicBezTo>
                <a:cubicBezTo>
                  <a:pt x="227102" y="489760"/>
                  <a:pt x="261161" y="489985"/>
                  <a:pt x="291634" y="464187"/>
                </a:cubicBezTo>
                <a:cubicBezTo>
                  <a:pt x="303898" y="479847"/>
                  <a:pt x="319250" y="491269"/>
                  <a:pt x="339848" y="495814"/>
                </a:cubicBezTo>
                <a:cubicBezTo>
                  <a:pt x="341456" y="487981"/>
                  <a:pt x="343137" y="480540"/>
                  <a:pt x="344709" y="472509"/>
                </a:cubicBezTo>
                <a:cubicBezTo>
                  <a:pt x="322528" y="466016"/>
                  <a:pt x="308439" y="451508"/>
                  <a:pt x="302160" y="429650"/>
                </a:cubicBezTo>
                <a:cubicBezTo>
                  <a:pt x="295916" y="407989"/>
                  <a:pt x="301505" y="388623"/>
                  <a:pt x="317151" y="371880"/>
                </a:cubicBezTo>
                <a:cubicBezTo>
                  <a:pt x="311383" y="366020"/>
                  <a:pt x="305921" y="360715"/>
                  <a:pt x="300153" y="354855"/>
                </a:cubicBezTo>
                <a:cubicBezTo>
                  <a:pt x="284879" y="370308"/>
                  <a:pt x="276797" y="388301"/>
                  <a:pt x="275979" y="409229"/>
                </a:cubicBezTo>
                <a:cubicBezTo>
                  <a:pt x="275646" y="418457"/>
                  <a:pt x="277948" y="427606"/>
                  <a:pt x="278835" y="436812"/>
                </a:cubicBezTo>
                <a:cubicBezTo>
                  <a:pt x="279002" y="438818"/>
                  <a:pt x="278688" y="441524"/>
                  <a:pt x="277330" y="442997"/>
                </a:cubicBezTo>
                <a:cubicBezTo>
                  <a:pt x="260099" y="463292"/>
                  <a:pt x="230451" y="464901"/>
                  <a:pt x="211427" y="446824"/>
                </a:cubicBezTo>
                <a:cubicBezTo>
                  <a:pt x="209954" y="445467"/>
                  <a:pt x="208941" y="442191"/>
                  <a:pt x="209401" y="440273"/>
                </a:cubicBezTo>
                <a:cubicBezTo>
                  <a:pt x="212477" y="426056"/>
                  <a:pt x="211775" y="412334"/>
                  <a:pt x="206434" y="398858"/>
                </a:cubicBezTo>
                <a:cubicBezTo>
                  <a:pt x="205748" y="397356"/>
                  <a:pt x="205990" y="394255"/>
                  <a:pt x="207223" y="393213"/>
                </a:cubicBezTo>
                <a:cubicBezTo>
                  <a:pt x="231524" y="370389"/>
                  <a:pt x="232881" y="331435"/>
                  <a:pt x="213263" y="300227"/>
                </a:cubicBezTo>
                <a:cubicBezTo>
                  <a:pt x="212417" y="298958"/>
                  <a:pt x="211768" y="297651"/>
                  <a:pt x="210849" y="295987"/>
                </a:cubicBezTo>
                <a:cubicBezTo>
                  <a:pt x="217525" y="293531"/>
                  <a:pt x="224114" y="291704"/>
                  <a:pt x="230359" y="289124"/>
                </a:cubicBezTo>
                <a:cubicBezTo>
                  <a:pt x="263644" y="275232"/>
                  <a:pt x="282205" y="244506"/>
                  <a:pt x="278448" y="208737"/>
                </a:cubicBezTo>
                <a:cubicBezTo>
                  <a:pt x="277932" y="203741"/>
                  <a:pt x="278998" y="200692"/>
                  <a:pt x="283559" y="197812"/>
                </a:cubicBezTo>
                <a:cubicBezTo>
                  <a:pt x="302800" y="185089"/>
                  <a:pt x="313049" y="166696"/>
                  <a:pt x="314933" y="142718"/>
                </a:cubicBezTo>
                <a:cubicBezTo>
                  <a:pt x="306726" y="142401"/>
                  <a:pt x="299111" y="141975"/>
                  <a:pt x="291729" y="141710"/>
                </a:cubicBezTo>
                <a:cubicBezTo>
                  <a:pt x="288305" y="184917"/>
                  <a:pt x="240257" y="198277"/>
                  <a:pt x="204653" y="172059"/>
                </a:cubicBezTo>
                <a:cubicBezTo>
                  <a:pt x="199850" y="178039"/>
                  <a:pt x="195085" y="184217"/>
                  <a:pt x="190282" y="190196"/>
                </a:cubicBezTo>
                <a:cubicBezTo>
                  <a:pt x="203291" y="203274"/>
                  <a:pt x="223160" y="209381"/>
                  <a:pt x="254302" y="210348"/>
                </a:cubicBezTo>
                <a:cubicBezTo>
                  <a:pt x="258834" y="241492"/>
                  <a:pt x="238558" y="268460"/>
                  <a:pt x="206445" y="272154"/>
                </a:cubicBezTo>
                <a:cubicBezTo>
                  <a:pt x="171144" y="276232"/>
                  <a:pt x="139743" y="266146"/>
                  <a:pt x="114462" y="240670"/>
                </a:cubicBezTo>
                <a:cubicBezTo>
                  <a:pt x="86234" y="212479"/>
                  <a:pt x="89402" y="167894"/>
                  <a:pt x="120246" y="146306"/>
                </a:cubicBezTo>
                <a:cubicBezTo>
                  <a:pt x="131958" y="138030"/>
                  <a:pt x="145083" y="135198"/>
                  <a:pt x="159117" y="137290"/>
                </a:cubicBezTo>
                <a:cubicBezTo>
                  <a:pt x="163311" y="137940"/>
                  <a:pt x="165136" y="136789"/>
                  <a:pt x="166880" y="133004"/>
                </a:cubicBezTo>
                <a:cubicBezTo>
                  <a:pt x="177313" y="110095"/>
                  <a:pt x="189847" y="88630"/>
                  <a:pt x="208914" y="71662"/>
                </a:cubicBezTo>
                <a:cubicBezTo>
                  <a:pt x="216957" y="64472"/>
                  <a:pt x="225490" y="58567"/>
                  <a:pt x="234805" y="54681"/>
                </a:cubicBezTo>
                <a:close/>
                <a:moveTo>
                  <a:pt x="518054" y="685"/>
                </a:moveTo>
                <a:cubicBezTo>
                  <a:pt x="535695" y="-1964"/>
                  <a:pt x="551960" y="3383"/>
                  <a:pt x="567481" y="11310"/>
                </a:cubicBezTo>
                <a:cubicBezTo>
                  <a:pt x="586392" y="21056"/>
                  <a:pt x="602181" y="34843"/>
                  <a:pt x="617166" y="49796"/>
                </a:cubicBezTo>
                <a:cubicBezTo>
                  <a:pt x="619412" y="52029"/>
                  <a:pt x="621119" y="53546"/>
                  <a:pt x="624803" y="51439"/>
                </a:cubicBezTo>
                <a:cubicBezTo>
                  <a:pt x="645553" y="40272"/>
                  <a:pt x="666213" y="40732"/>
                  <a:pt x="685335" y="54921"/>
                </a:cubicBezTo>
                <a:cubicBezTo>
                  <a:pt x="704960" y="69628"/>
                  <a:pt x="713618" y="90027"/>
                  <a:pt x="709531" y="114208"/>
                </a:cubicBezTo>
                <a:cubicBezTo>
                  <a:pt x="704617" y="143838"/>
                  <a:pt x="686008" y="164388"/>
                  <a:pt x="661812" y="180063"/>
                </a:cubicBezTo>
                <a:cubicBezTo>
                  <a:pt x="646343" y="190051"/>
                  <a:pt x="629358" y="196244"/>
                  <a:pt x="610202" y="195099"/>
                </a:cubicBezTo>
                <a:cubicBezTo>
                  <a:pt x="586961" y="193894"/>
                  <a:pt x="565244" y="174481"/>
                  <a:pt x="562692" y="152954"/>
                </a:cubicBezTo>
                <a:cubicBezTo>
                  <a:pt x="585571" y="146688"/>
                  <a:pt x="602749" y="132718"/>
                  <a:pt x="615624" y="112005"/>
                </a:cubicBezTo>
                <a:cubicBezTo>
                  <a:pt x="608733" y="107779"/>
                  <a:pt x="602074" y="103714"/>
                  <a:pt x="594985" y="99523"/>
                </a:cubicBezTo>
                <a:cubicBezTo>
                  <a:pt x="584014" y="116217"/>
                  <a:pt x="569428" y="127672"/>
                  <a:pt x="549403" y="129539"/>
                </a:cubicBezTo>
                <a:cubicBezTo>
                  <a:pt x="528196" y="131624"/>
                  <a:pt x="513136" y="121778"/>
                  <a:pt x="503638" y="102348"/>
                </a:cubicBezTo>
                <a:cubicBezTo>
                  <a:pt x="496480" y="105504"/>
                  <a:pt x="489322" y="108659"/>
                  <a:pt x="481968" y="111852"/>
                </a:cubicBezTo>
                <a:cubicBezTo>
                  <a:pt x="491757" y="132858"/>
                  <a:pt x="507348" y="146680"/>
                  <a:pt x="529275" y="151795"/>
                </a:cubicBezTo>
                <a:cubicBezTo>
                  <a:pt x="536517" y="153512"/>
                  <a:pt x="538661" y="157394"/>
                  <a:pt x="540380" y="163391"/>
                </a:cubicBezTo>
                <a:cubicBezTo>
                  <a:pt x="547848" y="187270"/>
                  <a:pt x="562876" y="204659"/>
                  <a:pt x="586552" y="213729"/>
                </a:cubicBezTo>
                <a:cubicBezTo>
                  <a:pt x="601672" y="219490"/>
                  <a:pt x="617458" y="220036"/>
                  <a:pt x="633128" y="217751"/>
                </a:cubicBezTo>
                <a:cubicBezTo>
                  <a:pt x="632490" y="226425"/>
                  <a:pt x="631028" y="235047"/>
                  <a:pt x="631375" y="243538"/>
                </a:cubicBezTo>
                <a:cubicBezTo>
                  <a:pt x="632531" y="271842"/>
                  <a:pt x="644151" y="293936"/>
                  <a:pt x="670400" y="307011"/>
                </a:cubicBezTo>
                <a:cubicBezTo>
                  <a:pt x="672391" y="307865"/>
                  <a:pt x="674389" y="310959"/>
                  <a:pt x="674359" y="313002"/>
                </a:cubicBezTo>
                <a:cubicBezTo>
                  <a:pt x="674507" y="327029"/>
                  <a:pt x="678128" y="340009"/>
                  <a:pt x="686366" y="351523"/>
                </a:cubicBezTo>
                <a:cubicBezTo>
                  <a:pt x="688597" y="354777"/>
                  <a:pt x="688444" y="357250"/>
                  <a:pt x="686786" y="360408"/>
                </a:cubicBezTo>
                <a:cubicBezTo>
                  <a:pt x="674346" y="383485"/>
                  <a:pt x="647586" y="391893"/>
                  <a:pt x="624276" y="379293"/>
                </a:cubicBezTo>
                <a:cubicBezTo>
                  <a:pt x="622212" y="378045"/>
                  <a:pt x="620696" y="374251"/>
                  <a:pt x="620186" y="371494"/>
                </a:cubicBezTo>
                <a:cubicBezTo>
                  <a:pt x="616003" y="343340"/>
                  <a:pt x="601859" y="321918"/>
                  <a:pt x="577039" y="307763"/>
                </a:cubicBezTo>
                <a:cubicBezTo>
                  <a:pt x="575443" y="306837"/>
                  <a:pt x="573488" y="306179"/>
                  <a:pt x="571263" y="305164"/>
                </a:cubicBezTo>
                <a:cubicBezTo>
                  <a:pt x="567934" y="312501"/>
                  <a:pt x="564766" y="319605"/>
                  <a:pt x="561472" y="327139"/>
                </a:cubicBezTo>
                <a:cubicBezTo>
                  <a:pt x="582070" y="337186"/>
                  <a:pt x="594443" y="353436"/>
                  <a:pt x="596193" y="376131"/>
                </a:cubicBezTo>
                <a:cubicBezTo>
                  <a:pt x="598066" y="398396"/>
                  <a:pt x="590093" y="416979"/>
                  <a:pt x="571697" y="430972"/>
                </a:cubicBezTo>
                <a:cubicBezTo>
                  <a:pt x="575998" y="437714"/>
                  <a:pt x="580263" y="444259"/>
                  <a:pt x="584565" y="451001"/>
                </a:cubicBezTo>
                <a:cubicBezTo>
                  <a:pt x="602215" y="439591"/>
                  <a:pt x="612471" y="423437"/>
                  <a:pt x="618292" y="404232"/>
                </a:cubicBezTo>
                <a:cubicBezTo>
                  <a:pt x="656636" y="417720"/>
                  <a:pt x="688185" y="404353"/>
                  <a:pt x="707017" y="373985"/>
                </a:cubicBezTo>
                <a:cubicBezTo>
                  <a:pt x="717097" y="377826"/>
                  <a:pt x="726965" y="382724"/>
                  <a:pt x="737381" y="385077"/>
                </a:cubicBezTo>
                <a:cubicBezTo>
                  <a:pt x="747600" y="387467"/>
                  <a:pt x="758243" y="387740"/>
                  <a:pt x="767814" y="388823"/>
                </a:cubicBezTo>
                <a:cubicBezTo>
                  <a:pt x="767007" y="400991"/>
                  <a:pt x="766309" y="413750"/>
                  <a:pt x="765487" y="426939"/>
                </a:cubicBezTo>
                <a:cubicBezTo>
                  <a:pt x="708784" y="427639"/>
                  <a:pt x="673764" y="455296"/>
                  <a:pt x="665711" y="514227"/>
                </a:cubicBezTo>
                <a:cubicBezTo>
                  <a:pt x="646576" y="514301"/>
                  <a:pt x="629861" y="520852"/>
                  <a:pt x="615799" y="534043"/>
                </a:cubicBezTo>
                <a:cubicBezTo>
                  <a:pt x="614762" y="535049"/>
                  <a:pt x="612633" y="535647"/>
                  <a:pt x="611378" y="535471"/>
                </a:cubicBezTo>
                <a:cubicBezTo>
                  <a:pt x="587569" y="530093"/>
                  <a:pt x="565924" y="535315"/>
                  <a:pt x="545354" y="547467"/>
                </a:cubicBezTo>
                <a:cubicBezTo>
                  <a:pt x="544800" y="547774"/>
                  <a:pt x="544172" y="547686"/>
                  <a:pt x="543618" y="547992"/>
                </a:cubicBezTo>
                <a:cubicBezTo>
                  <a:pt x="504751" y="508527"/>
                  <a:pt x="497966" y="435430"/>
                  <a:pt x="543114" y="378809"/>
                </a:cubicBezTo>
                <a:cubicBezTo>
                  <a:pt x="513284" y="360692"/>
                  <a:pt x="490336" y="336822"/>
                  <a:pt x="481297" y="302233"/>
                </a:cubicBezTo>
                <a:cubicBezTo>
                  <a:pt x="471988" y="267287"/>
                  <a:pt x="479922" y="235266"/>
                  <a:pt x="497521" y="205940"/>
                </a:cubicBezTo>
                <a:cubicBezTo>
                  <a:pt x="488494" y="194571"/>
                  <a:pt x="478826" y="184135"/>
                  <a:pt x="471375" y="172476"/>
                </a:cubicBezTo>
                <a:cubicBezTo>
                  <a:pt x="446267" y="132505"/>
                  <a:pt x="440053" y="90061"/>
                  <a:pt x="460261" y="46197"/>
                </a:cubicBezTo>
                <a:cubicBezTo>
                  <a:pt x="471621" y="21691"/>
                  <a:pt x="490099" y="4833"/>
                  <a:pt x="518054" y="685"/>
                </a:cubicBezTo>
                <a:close/>
              </a:path>
            </a:pathLst>
          </a:custGeom>
          <a:solidFill>
            <a:schemeClr val="bg1"/>
          </a:solidFill>
          <a:ln>
            <a:noFill/>
          </a:ln>
          <a:extLst>
            <a:ext uri="{91240B29-F687-4F45-9708-019B960494DF}">
              <a14:hiddenLine xmlns:a14="http://schemas.microsoft.com/office/drawing/2010/main" w="8005" cap="flat">
                <a:solidFill>
                  <a:srgbClr val="000000"/>
                </a:solidFill>
                <a:prstDash val="solid"/>
                <a:miter lim="800000"/>
                <a:headEnd/>
                <a:tailEnd/>
              </a14:hiddenLine>
            </a:ext>
          </a:extLst>
        </p:spPr>
        <p:txBody>
          <a:bodyPr anchor="ctr"/>
          <a:lstStyle/>
          <a:p>
            <a:endParaRPr lang="en-US"/>
          </a:p>
        </p:txBody>
      </p:sp>
      <p:sp>
        <p:nvSpPr>
          <p:cNvPr id="14" name="Freeform: Shape 13">
            <a:extLst>
              <a:ext uri="{FF2B5EF4-FFF2-40B4-BE49-F238E27FC236}">
                <a16:creationId xmlns:a16="http://schemas.microsoft.com/office/drawing/2014/main" id="{30A8AAAB-4887-4F5E-9340-4CA6AB61BDDC}"/>
              </a:ext>
            </a:extLst>
          </p:cNvPr>
          <p:cNvSpPr>
            <a:spLocks/>
          </p:cNvSpPr>
          <p:nvPr userDrawn="1"/>
        </p:nvSpPr>
        <p:spPr bwMode="auto">
          <a:xfrm rot="16200000">
            <a:off x="10204450" y="3333750"/>
            <a:ext cx="3200400" cy="139700"/>
          </a:xfrm>
          <a:custGeom>
            <a:avLst/>
            <a:gdLst>
              <a:gd name="T0" fmla="*/ 3200400 w 3200653"/>
              <a:gd name="T1" fmla="*/ 78231 h 139596"/>
              <a:gd name="T2" fmla="*/ 3200400 w 3200653"/>
              <a:gd name="T3" fmla="*/ 98570 h 139596"/>
              <a:gd name="T4" fmla="*/ 3127082 w 3200653"/>
              <a:gd name="T5" fmla="*/ 93519 h 139596"/>
              <a:gd name="T6" fmla="*/ 2836542 w 3200653"/>
              <a:gd name="T7" fmla="*/ 58320 h 139596"/>
              <a:gd name="T8" fmla="*/ 2022177 w 3200653"/>
              <a:gd name="T9" fmla="*/ 26373 h 139596"/>
              <a:gd name="T10" fmla="*/ 1297636 w 3200653"/>
              <a:gd name="T11" fmla="*/ 62780 h 139596"/>
              <a:gd name="T12" fmla="*/ 703009 w 3200653"/>
              <a:gd name="T13" fmla="*/ 112557 h 139596"/>
              <a:gd name="T14" fmla="*/ 61301 w 3200653"/>
              <a:gd name="T15" fmla="*/ 139305 h 139596"/>
              <a:gd name="T16" fmla="*/ 0 w 3200653"/>
              <a:gd name="T17" fmla="*/ 136967 h 139596"/>
              <a:gd name="T18" fmla="*/ 0 w 3200653"/>
              <a:gd name="T19" fmla="*/ 116713 h 139596"/>
              <a:gd name="T20" fmla="*/ 10205 w 3200653"/>
              <a:gd name="T21" fmla="*/ 117202 h 139596"/>
              <a:gd name="T22" fmla="*/ 380084 w 3200653"/>
              <a:gd name="T23" fmla="*/ 111072 h 139596"/>
              <a:gd name="T24" fmla="*/ 943533 w 3200653"/>
              <a:gd name="T25" fmla="*/ 68722 h 139596"/>
              <a:gd name="T26" fmla="*/ 1527767 w 3200653"/>
              <a:gd name="T27" fmla="*/ 25630 h 139596"/>
              <a:gd name="T28" fmla="*/ 2331739 w 3200653"/>
              <a:gd name="T29" fmla="*/ 369 h 139596"/>
              <a:gd name="T30" fmla="*/ 2958288 w 3200653"/>
              <a:gd name="T31" fmla="*/ 52378 h 139596"/>
              <a:gd name="T32" fmla="*/ 3181088 w 3200653"/>
              <a:gd name="T33" fmla="*/ 77267 h 1395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00653" h="139596">
                <a:moveTo>
                  <a:pt x="3200653" y="78173"/>
                </a:moveTo>
                <a:lnTo>
                  <a:pt x="3200653" y="98497"/>
                </a:lnTo>
                <a:lnTo>
                  <a:pt x="3127329" y="93449"/>
                </a:lnTo>
                <a:cubicBezTo>
                  <a:pt x="3030351" y="84263"/>
                  <a:pt x="2933651" y="70899"/>
                  <a:pt x="2836766" y="58277"/>
                </a:cubicBezTo>
                <a:cubicBezTo>
                  <a:pt x="2566526" y="22641"/>
                  <a:pt x="2294803" y="15217"/>
                  <a:pt x="2022337" y="26353"/>
                </a:cubicBezTo>
                <a:cubicBezTo>
                  <a:pt x="1781051" y="36005"/>
                  <a:pt x="1539025" y="44915"/>
                  <a:pt x="1297739" y="62733"/>
                </a:cubicBezTo>
                <a:lnTo>
                  <a:pt x="703065" y="112473"/>
                </a:lnTo>
                <a:cubicBezTo>
                  <a:pt x="489250" y="129735"/>
                  <a:pt x="275434" y="141985"/>
                  <a:pt x="61306" y="139201"/>
                </a:cubicBezTo>
                <a:lnTo>
                  <a:pt x="0" y="136865"/>
                </a:lnTo>
                <a:lnTo>
                  <a:pt x="0" y="116626"/>
                </a:lnTo>
                <a:lnTo>
                  <a:pt x="10206" y="117115"/>
                </a:lnTo>
                <a:cubicBezTo>
                  <a:pt x="133447" y="119899"/>
                  <a:pt x="256873" y="116929"/>
                  <a:pt x="380114" y="110989"/>
                </a:cubicBezTo>
                <a:cubicBezTo>
                  <a:pt x="567945" y="102079"/>
                  <a:pt x="755777" y="85747"/>
                  <a:pt x="943608" y="68671"/>
                </a:cubicBezTo>
                <a:cubicBezTo>
                  <a:pt x="1138121" y="50853"/>
                  <a:pt x="1332632" y="35263"/>
                  <a:pt x="1527888" y="25611"/>
                </a:cubicBezTo>
                <a:cubicBezTo>
                  <a:pt x="1795900" y="12991"/>
                  <a:pt x="2063912" y="-2601"/>
                  <a:pt x="2331923" y="369"/>
                </a:cubicBezTo>
                <a:cubicBezTo>
                  <a:pt x="2542027" y="2597"/>
                  <a:pt x="2750646" y="23383"/>
                  <a:pt x="2958522" y="52339"/>
                </a:cubicBezTo>
                <a:cubicBezTo>
                  <a:pt x="3032393" y="62731"/>
                  <a:pt x="3106634" y="71641"/>
                  <a:pt x="3181339" y="77209"/>
                </a:cubicBezTo>
                <a:lnTo>
                  <a:pt x="3200653" y="78173"/>
                </a:lnTo>
                <a:close/>
              </a:path>
            </a:pathLst>
          </a:custGeom>
          <a:solidFill>
            <a:schemeClr val="bg1"/>
          </a:solidFill>
          <a:ln>
            <a:noFill/>
          </a:ln>
          <a:extLst>
            <a:ext uri="{91240B29-F687-4F45-9708-019B960494DF}">
              <a14:hiddenLine xmlns:a14="http://schemas.microsoft.com/office/drawing/2010/main" w="8005" cap="flat">
                <a:solidFill>
                  <a:srgbClr val="000000"/>
                </a:solidFill>
                <a:prstDash val="solid"/>
                <a:miter lim="800000"/>
                <a:headEnd/>
                <a:tailEnd/>
              </a14:hiddenLine>
            </a:ext>
          </a:extLst>
        </p:spPr>
        <p:txBody>
          <a:bodyPr anchor="ctr"/>
          <a:lstStyle/>
          <a:p>
            <a:endParaRPr lang="en-US"/>
          </a:p>
        </p:txBody>
      </p:sp>
      <p:sp>
        <p:nvSpPr>
          <p:cNvPr id="15" name="Freeform: Shape 14">
            <a:extLst>
              <a:ext uri="{FF2B5EF4-FFF2-40B4-BE49-F238E27FC236}">
                <a16:creationId xmlns:a16="http://schemas.microsoft.com/office/drawing/2014/main" id="{30A84F3F-23A6-45FE-ACBF-234ACF7BDFF5}"/>
              </a:ext>
            </a:extLst>
          </p:cNvPr>
          <p:cNvSpPr>
            <a:spLocks/>
          </p:cNvSpPr>
          <p:nvPr userDrawn="1"/>
        </p:nvSpPr>
        <p:spPr bwMode="auto">
          <a:xfrm flipH="1">
            <a:off x="10093325" y="4973638"/>
            <a:ext cx="1884363" cy="1485900"/>
          </a:xfrm>
          <a:custGeom>
            <a:avLst/>
            <a:gdLst>
              <a:gd name="T0" fmla="*/ 212642 w 1854014"/>
              <a:gd name="T1" fmla="*/ 1383764 h 1485438"/>
              <a:gd name="T2" fmla="*/ 343119 w 1854014"/>
              <a:gd name="T3" fmla="*/ 1312469 h 1485438"/>
              <a:gd name="T4" fmla="*/ 449035 w 1854014"/>
              <a:gd name="T5" fmla="*/ 1080764 h 1485438"/>
              <a:gd name="T6" fmla="*/ 433684 w 1854014"/>
              <a:gd name="T7" fmla="*/ 1062198 h 1485438"/>
              <a:gd name="T8" fmla="*/ 306278 w 1854014"/>
              <a:gd name="T9" fmla="*/ 1041404 h 1485438"/>
              <a:gd name="T10" fmla="*/ 90607 w 1854014"/>
              <a:gd name="T11" fmla="*/ 1098588 h 1485438"/>
              <a:gd name="T12" fmla="*/ 19996 w 1854014"/>
              <a:gd name="T13" fmla="*/ 1239690 h 1485438"/>
              <a:gd name="T14" fmla="*/ 212642 w 1854014"/>
              <a:gd name="T15" fmla="*/ 1383764 h 1485438"/>
              <a:gd name="T16" fmla="*/ 1453385 w 1854014"/>
              <a:gd name="T17" fmla="*/ 1485506 h 1485438"/>
              <a:gd name="T18" fmla="*/ 1231899 w 1854014"/>
              <a:gd name="T19" fmla="*/ 1477337 h 1485438"/>
              <a:gd name="T20" fmla="*/ 927961 w 1854014"/>
              <a:gd name="T21" fmla="*/ 1437976 h 1485438"/>
              <a:gd name="T22" fmla="*/ 711524 w 1854014"/>
              <a:gd name="T23" fmla="*/ 1278308 h 1485438"/>
              <a:gd name="T24" fmla="*/ 496620 w 1854014"/>
              <a:gd name="T25" fmla="*/ 1081507 h 1485438"/>
              <a:gd name="T26" fmla="*/ 468990 w 1854014"/>
              <a:gd name="T27" fmla="*/ 1094874 h 1485438"/>
              <a:gd name="T28" fmla="*/ 374586 w 1854014"/>
              <a:gd name="T29" fmla="*/ 1310984 h 1485438"/>
              <a:gd name="T30" fmla="*/ 54533 w 1854014"/>
              <a:gd name="T31" fmla="*/ 1348116 h 1485438"/>
              <a:gd name="T32" fmla="*/ 72954 w 1854014"/>
              <a:gd name="T33" fmla="*/ 1088933 h 1485438"/>
              <a:gd name="T34" fmla="*/ 350025 w 1854014"/>
              <a:gd name="T35" fmla="*/ 1025808 h 1485438"/>
              <a:gd name="T36" fmla="*/ 441359 w 1854014"/>
              <a:gd name="T37" fmla="*/ 1042147 h 1485438"/>
              <a:gd name="T38" fmla="*/ 465153 w 1854014"/>
              <a:gd name="T39" fmla="*/ 1031008 h 1485438"/>
              <a:gd name="T40" fmla="*/ 525786 w 1854014"/>
              <a:gd name="T41" fmla="*/ 708698 h 1485438"/>
              <a:gd name="T42" fmla="*/ 391471 w 1854014"/>
              <a:gd name="T43" fmla="*/ 419809 h 1485438"/>
              <a:gd name="T44" fmla="*/ 260226 w 1854014"/>
              <a:gd name="T45" fmla="*/ 309155 h 1485438"/>
              <a:gd name="T46" fmla="*/ 113764 w 1854014"/>
              <a:gd name="T47" fmla="*/ 33760 h 1485438"/>
              <a:gd name="T48" fmla="*/ 112768 w 1854014"/>
              <a:gd name="T49" fmla="*/ 0 h 1485438"/>
              <a:gd name="T50" fmla="*/ 130132 w 1854014"/>
              <a:gd name="T51" fmla="*/ 0 h 1485438"/>
              <a:gd name="T52" fmla="*/ 129847 w 1854014"/>
              <a:gd name="T53" fmla="*/ 12004 h 1485438"/>
              <a:gd name="T54" fmla="*/ 148938 w 1854014"/>
              <a:gd name="T55" fmla="*/ 99729 h 1485438"/>
              <a:gd name="T56" fmla="*/ 356165 w 1854014"/>
              <a:gd name="T57" fmla="*/ 363368 h 1485438"/>
              <a:gd name="T58" fmla="*/ 506598 w 1854014"/>
              <a:gd name="T59" fmla="*/ 526750 h 1485438"/>
              <a:gd name="T60" fmla="*/ 532693 w 1854014"/>
              <a:gd name="T61" fmla="*/ 823808 h 1485438"/>
              <a:gd name="T62" fmla="*/ 484341 w 1854014"/>
              <a:gd name="T63" fmla="*/ 1028037 h 1485438"/>
              <a:gd name="T64" fmla="*/ 495853 w 1854014"/>
              <a:gd name="T65" fmla="*/ 1059971 h 1485438"/>
              <a:gd name="T66" fmla="*/ 715362 w 1854014"/>
              <a:gd name="T67" fmla="*/ 1247859 h 1485438"/>
              <a:gd name="T68" fmla="*/ 1019296 w 1854014"/>
              <a:gd name="T69" fmla="*/ 1435006 h 1485438"/>
              <a:gd name="T70" fmla="*/ 1782971 w 1854014"/>
              <a:gd name="T71" fmla="*/ 1457285 h 1485438"/>
              <a:gd name="T72" fmla="*/ 1916689 w 1854014"/>
              <a:gd name="T73" fmla="*/ 1448975 h 1485438"/>
              <a:gd name="T74" fmla="*/ 1916689 w 1854014"/>
              <a:gd name="T75" fmla="*/ 1472555 h 1485438"/>
              <a:gd name="T76" fmla="*/ 1895784 w 1854014"/>
              <a:gd name="T77" fmla="*/ 1473995 h 1485438"/>
              <a:gd name="T78" fmla="*/ 1453385 w 1854014"/>
              <a:gd name="T79" fmla="*/ 1485506 h 14854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4014" h="1485438">
                <a:moveTo>
                  <a:pt x="205688" y="1383334"/>
                </a:move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ubicBezTo>
                  <a:pt x="221278" y="1038853"/>
                  <a:pt x="150006" y="1052959"/>
                  <a:pt x="87644" y="1098246"/>
                </a:cubicBezTo>
                <a:cubicBezTo>
                  <a:pt x="40130" y="1132397"/>
                  <a:pt x="12660" y="1178427"/>
                  <a:pt x="19342" y="1239305"/>
                </a:cubicBezTo>
                <a:cubicBezTo>
                  <a:pt x="28250" y="1322456"/>
                  <a:pt x="101750" y="1382591"/>
                  <a:pt x="205688" y="1383334"/>
                </a:cubicBezTo>
                <a:close/>
                <a:moveTo>
                  <a:pt x="1405860" y="1485044"/>
                </a:moveTo>
                <a:cubicBezTo>
                  <a:pt x="1334484" y="1484116"/>
                  <a:pt x="1263073" y="148151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lnTo>
                  <a:pt x="109081" y="0"/>
                </a:ln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lnTo>
                  <a:pt x="1854014" y="1448524"/>
                </a:lnTo>
                <a:lnTo>
                  <a:pt x="1854014" y="1472097"/>
                </a:lnTo>
                <a:lnTo>
                  <a:pt x="1833793" y="1473537"/>
                </a:lnTo>
                <a:cubicBezTo>
                  <a:pt x="1691226" y="1482074"/>
                  <a:pt x="1548613" y="1486900"/>
                  <a:pt x="1405860" y="1485044"/>
                </a:cubicBezTo>
                <a:close/>
              </a:path>
            </a:pathLst>
          </a:custGeom>
          <a:solidFill>
            <a:schemeClr val="bg1"/>
          </a:solidFill>
          <a:ln>
            <a:noFill/>
          </a:ln>
          <a:extLst>
            <a:ext uri="{91240B29-F687-4F45-9708-019B960494DF}">
              <a14:hiddenLine xmlns:a14="http://schemas.microsoft.com/office/drawing/2010/main" w="8005" cap="flat">
                <a:solidFill>
                  <a:srgbClr val="000000"/>
                </a:solidFill>
                <a:prstDash val="solid"/>
                <a:miter lim="800000"/>
                <a:headEnd/>
                <a:tailEnd/>
              </a14:hiddenLine>
            </a:ext>
          </a:extLst>
        </p:spPr>
        <p:txBody>
          <a:bodyPr anchor="ctr"/>
          <a:lstStyle/>
          <a:p>
            <a:endParaRPr lang="en-US"/>
          </a:p>
        </p:txBody>
      </p:sp>
    </p:spTree>
    <p:extLst>
      <p:ext uri="{BB962C8B-B14F-4D97-AF65-F5344CB8AC3E}">
        <p14:creationId xmlns:p14="http://schemas.microsoft.com/office/powerpoint/2010/main" val="3805589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2697578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E384E94-932E-4896-99A1-96A6E107EA28}"/>
              </a:ext>
            </a:extLst>
          </p:cNvPr>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p>
        </p:txBody>
      </p:sp>
      <p:sp>
        <p:nvSpPr>
          <p:cNvPr id="4" name="Rounded Rectangle 3">
            <a:extLst>
              <a:ext uri="{FF2B5EF4-FFF2-40B4-BE49-F238E27FC236}">
                <a16:creationId xmlns:a16="http://schemas.microsoft.com/office/drawing/2014/main" id="{55DDF145-446A-4850-AFDB-6AB99076370E}"/>
              </a:ext>
            </a:extLst>
          </p:cNvPr>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bg1"/>
              </a:solidFill>
            </a:endParaRPr>
          </a:p>
        </p:txBody>
      </p:sp>
      <p:sp>
        <p:nvSpPr>
          <p:cNvPr id="5" name="Half Frame 4">
            <a:extLst>
              <a:ext uri="{FF2B5EF4-FFF2-40B4-BE49-F238E27FC236}">
                <a16:creationId xmlns:a16="http://schemas.microsoft.com/office/drawing/2014/main" id="{9507469C-AF9A-4321-B86C-B5AE6292A43E}"/>
              </a:ext>
            </a:extLst>
          </p:cNvPr>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
            <a:extLst>
              <a:ext uri="{FF2B5EF4-FFF2-40B4-BE49-F238E27FC236}">
                <a16:creationId xmlns:a16="http://schemas.microsoft.com/office/drawing/2014/main" id="{C3778396-D337-4A8A-90A7-B3072F1C8D57}"/>
              </a:ext>
            </a:extLst>
          </p:cNvPr>
          <p:cNvSpPr txBox="1">
            <a:spLocks noChangeArrowheads="1"/>
          </p:cNvSpPr>
          <p:nvPr userDrawn="1"/>
        </p:nvSpPr>
        <p:spPr bwMode="auto">
          <a:xfrm>
            <a:off x="711200" y="1636713"/>
            <a:ext cx="2232025" cy="523875"/>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b="1">
                <a:solidFill>
                  <a:schemeClr val="bg1"/>
                </a:solidFill>
                <a:cs typeface="Arial" panose="020B0604020202020204" pitchFamily="34" charset="0"/>
              </a:rPr>
              <a:t>You can Resize without losing quality</a:t>
            </a:r>
            <a:endParaRPr lang="ko-KR" altLang="en-US" sz="1400" b="1">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969C44EC-7272-459B-B891-9B9C9A03CD44}"/>
              </a:ext>
            </a:extLst>
          </p:cNvPr>
          <p:cNvSpPr txBox="1">
            <a:spLocks noChangeArrowheads="1"/>
          </p:cNvSpPr>
          <p:nvPr userDrawn="1"/>
        </p:nvSpPr>
        <p:spPr bwMode="auto">
          <a:xfrm>
            <a:off x="711200" y="2127250"/>
            <a:ext cx="2232025" cy="738188"/>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b="1">
                <a:solidFill>
                  <a:schemeClr val="bg1"/>
                </a:solidFill>
                <a:cs typeface="Arial" panose="020B0604020202020204" pitchFamily="34" charset="0"/>
              </a:rPr>
              <a:t>You can Change Fill Color &amp;</a:t>
            </a:r>
          </a:p>
          <a:p>
            <a:pPr eaLnBrk="1" hangingPunct="1">
              <a:defRPr/>
            </a:pPr>
            <a:r>
              <a:rPr lang="en-US" altLang="ko-KR" sz="1400" b="1">
                <a:solidFill>
                  <a:schemeClr val="bg1"/>
                </a:solidFill>
                <a:cs typeface="Arial" panose="020B0604020202020204" pitchFamily="34" charset="0"/>
              </a:rPr>
              <a:t>Line Color</a:t>
            </a:r>
            <a:endParaRPr lang="ko-KR" altLang="en-US" sz="1400" b="1">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2CCAAC4B-788D-4D0F-AA71-8D66135F5953}"/>
              </a:ext>
            </a:extLst>
          </p:cNvPr>
          <p:cNvSpPr txBox="1">
            <a:spLocks noChangeArrowheads="1"/>
          </p:cNvSpPr>
          <p:nvPr userDrawn="1"/>
        </p:nvSpPr>
        <p:spPr bwMode="auto">
          <a:xfrm>
            <a:off x="720725" y="5808663"/>
            <a:ext cx="2232025" cy="307975"/>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a:solidFill>
                  <a:schemeClr val="bg1"/>
                </a:solidFill>
                <a:cs typeface="Arial" panose="020B0604020202020204" pitchFamily="34" charset="0"/>
              </a:rPr>
              <a:t>www.allppt.com</a:t>
            </a:r>
            <a:endParaRPr lang="ko-KR" altLang="en-US" sz="140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16003635-1867-4015-B35D-DB326ECEE9C2}"/>
              </a:ext>
            </a:extLst>
          </p:cNvPr>
          <p:cNvSpPr txBox="1">
            <a:spLocks noChangeArrowheads="1"/>
          </p:cNvSpPr>
          <p:nvPr userDrawn="1"/>
        </p:nvSpPr>
        <p:spPr bwMode="auto">
          <a:xfrm>
            <a:off x="720725" y="4449763"/>
            <a:ext cx="2717800" cy="1385887"/>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2800" b="1">
                <a:solidFill>
                  <a:schemeClr val="bg1"/>
                </a:solidFill>
                <a:cs typeface="Arial" panose="020B0604020202020204" pitchFamily="34" charset="0"/>
              </a:rPr>
              <a:t>FREE </a:t>
            </a:r>
          </a:p>
          <a:p>
            <a:pPr eaLnBrk="1" hangingPunct="1">
              <a:defRPr/>
            </a:pPr>
            <a:r>
              <a:rPr lang="en-US" altLang="ko-KR" sz="2800" b="1">
                <a:solidFill>
                  <a:schemeClr val="bg1"/>
                </a:solidFill>
                <a:cs typeface="Arial" panose="020B0604020202020204" pitchFamily="34" charset="0"/>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3243718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60AA0F9-E486-4EE7-8CC9-D109A099ABD6}"/>
              </a:ext>
            </a:extLst>
          </p:cNvPr>
          <p:cNvSpPr/>
          <p:nvPr userDrawn="1"/>
        </p:nvSpPr>
        <p:spPr>
          <a:xfrm>
            <a:off x="173038" y="0"/>
            <a:ext cx="942975" cy="1582738"/>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4" name="Freeform: Shape 3">
            <a:extLst>
              <a:ext uri="{FF2B5EF4-FFF2-40B4-BE49-F238E27FC236}">
                <a16:creationId xmlns:a16="http://schemas.microsoft.com/office/drawing/2014/main" id="{724A5E2E-DF1A-4E50-937D-89B29C865A9F}"/>
              </a:ext>
            </a:extLst>
          </p:cNvPr>
          <p:cNvSpPr/>
          <p:nvPr userDrawn="1"/>
        </p:nvSpPr>
        <p:spPr>
          <a:xfrm>
            <a:off x="1265238" y="0"/>
            <a:ext cx="542925" cy="911225"/>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838289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1784F9-C18F-46BD-971A-A82732221054}"/>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4" name="Freeform: Shape 3">
              <a:extLst>
                <a:ext uri="{FF2B5EF4-FFF2-40B4-BE49-F238E27FC236}">
                  <a16:creationId xmlns:a16="http://schemas.microsoft.com/office/drawing/2014/main" id="{99136C42-B870-4580-BC5C-8901079D576B}"/>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Arrow: Bent 4">
              <a:extLst>
                <a:ext uri="{FF2B5EF4-FFF2-40B4-BE49-F238E27FC236}">
                  <a16:creationId xmlns:a16="http://schemas.microsoft.com/office/drawing/2014/main" id="{748846EC-A96F-4167-A2C8-A651DEF8C88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6" name="Freeform: Shape 5">
              <a:extLst>
                <a:ext uri="{FF2B5EF4-FFF2-40B4-BE49-F238E27FC236}">
                  <a16:creationId xmlns:a16="http://schemas.microsoft.com/office/drawing/2014/main" id="{29DB88BF-DB27-468D-AE5C-CC796299D643}"/>
                </a:ext>
              </a:extLst>
            </p:cNvPr>
            <p:cNvSpPr/>
            <p:nvPr/>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3968178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484EA9-C220-41F8-BB5B-542F3A8563C2}"/>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 name="Group 2">
            <a:extLst>
              <a:ext uri="{FF2B5EF4-FFF2-40B4-BE49-F238E27FC236}">
                <a16:creationId xmlns:a16="http://schemas.microsoft.com/office/drawing/2014/main" id="{E363C042-16CA-43C5-888B-9A87BDDDDCDB}"/>
              </a:ext>
            </a:extLst>
          </p:cNvPr>
          <p:cNvGrpSpPr>
            <a:grpSpLocks/>
          </p:cNvGrpSpPr>
          <p:nvPr userDrawn="1"/>
        </p:nvGrpSpPr>
        <p:grpSpPr bwMode="auto">
          <a:xfrm>
            <a:off x="623888" y="-9525"/>
            <a:ext cx="2435225" cy="1219200"/>
            <a:chOff x="623567" y="20852"/>
            <a:chExt cx="2434936" cy="1219200"/>
          </a:xfrm>
        </p:grpSpPr>
        <p:sp>
          <p:nvSpPr>
            <p:cNvPr id="5" name="Freeform: Shape 4">
              <a:extLst>
                <a:ext uri="{FF2B5EF4-FFF2-40B4-BE49-F238E27FC236}">
                  <a16:creationId xmlns:a16="http://schemas.microsoft.com/office/drawing/2014/main" id="{6E68399D-20C2-4FC9-B7C0-2B36949F5F4E}"/>
                </a:ext>
              </a:extLst>
            </p:cNvPr>
            <p:cNvSpPr/>
            <p:nvPr userDrawn="1"/>
          </p:nvSpPr>
          <p:spPr>
            <a:xfrm>
              <a:off x="1537858" y="20852"/>
              <a:ext cx="704766"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6" name="Freeform: Shape 5">
              <a:extLst>
                <a:ext uri="{FF2B5EF4-FFF2-40B4-BE49-F238E27FC236}">
                  <a16:creationId xmlns:a16="http://schemas.microsoft.com/office/drawing/2014/main" id="{9F6CA2A4-1918-4F31-BFE6-4A9AD2614C09}"/>
                </a:ext>
              </a:extLst>
            </p:cNvPr>
            <p:cNvSpPr/>
            <p:nvPr userDrawn="1"/>
          </p:nvSpPr>
          <p:spPr>
            <a:xfrm>
              <a:off x="2161671" y="284377"/>
              <a:ext cx="552384" cy="955675"/>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7" name="Freeform: Shape 6">
              <a:extLst>
                <a:ext uri="{FF2B5EF4-FFF2-40B4-BE49-F238E27FC236}">
                  <a16:creationId xmlns:a16="http://schemas.microsoft.com/office/drawing/2014/main" id="{12819CE3-FD4F-46CC-8FA2-B4D2BD56FD95}"/>
                </a:ext>
              </a:extLst>
            </p:cNvPr>
            <p:cNvSpPr/>
            <p:nvPr userDrawn="1"/>
          </p:nvSpPr>
          <p:spPr>
            <a:xfrm>
              <a:off x="1377540" y="436777"/>
              <a:ext cx="465083" cy="803275"/>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8" name="Freeform: Shape 7">
              <a:extLst>
                <a:ext uri="{FF2B5EF4-FFF2-40B4-BE49-F238E27FC236}">
                  <a16:creationId xmlns:a16="http://schemas.microsoft.com/office/drawing/2014/main" id="{965B6F06-A966-43B4-8C33-2F2966E38919}"/>
                </a:ext>
              </a:extLst>
            </p:cNvPr>
            <p:cNvSpPr/>
            <p:nvPr userDrawn="1"/>
          </p:nvSpPr>
          <p:spPr>
            <a:xfrm>
              <a:off x="745789" y="282790"/>
              <a:ext cx="553972" cy="95726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9" name="Freeform: Shape 8">
              <a:extLst>
                <a:ext uri="{FF2B5EF4-FFF2-40B4-BE49-F238E27FC236}">
                  <a16:creationId xmlns:a16="http://schemas.microsoft.com/office/drawing/2014/main" id="{12E318F4-0736-4FEA-BD4A-B065C105A4E2}"/>
                </a:ext>
              </a:extLst>
            </p:cNvPr>
            <p:cNvSpPr/>
            <p:nvPr userDrawn="1"/>
          </p:nvSpPr>
          <p:spPr>
            <a:xfrm>
              <a:off x="623567" y="609815"/>
              <a:ext cx="365082" cy="630237"/>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0" name="Freeform: Shape 9">
              <a:extLst>
                <a:ext uri="{FF2B5EF4-FFF2-40B4-BE49-F238E27FC236}">
                  <a16:creationId xmlns:a16="http://schemas.microsoft.com/office/drawing/2014/main" id="{C3DBDE08-75CD-46E2-A8F3-A970420C3095}"/>
                </a:ext>
              </a:extLst>
            </p:cNvPr>
            <p:cNvSpPr/>
            <p:nvPr userDrawn="1"/>
          </p:nvSpPr>
          <p:spPr>
            <a:xfrm>
              <a:off x="1234681" y="609815"/>
              <a:ext cx="365082" cy="630237"/>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1" name="Freeform: Shape 10">
              <a:extLst>
                <a:ext uri="{FF2B5EF4-FFF2-40B4-BE49-F238E27FC236}">
                  <a16:creationId xmlns:a16="http://schemas.microsoft.com/office/drawing/2014/main" id="{5858BCFD-DDB6-4CA6-97F1-BBDA1EA92557}"/>
                </a:ext>
              </a:extLst>
            </p:cNvPr>
            <p:cNvSpPr/>
            <p:nvPr userDrawn="1"/>
          </p:nvSpPr>
          <p:spPr>
            <a:xfrm>
              <a:off x="2674374" y="576477"/>
              <a:ext cx="384129" cy="663575"/>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12" name="Group 10">
            <a:extLst>
              <a:ext uri="{FF2B5EF4-FFF2-40B4-BE49-F238E27FC236}">
                <a16:creationId xmlns:a16="http://schemas.microsoft.com/office/drawing/2014/main" id="{5D0A0065-1983-4806-A67A-F12785635454}"/>
              </a:ext>
            </a:extLst>
          </p:cNvPr>
          <p:cNvGrpSpPr>
            <a:grpSpLocks/>
          </p:cNvGrpSpPr>
          <p:nvPr userDrawn="1"/>
        </p:nvGrpSpPr>
        <p:grpSpPr bwMode="auto">
          <a:xfrm flipH="1">
            <a:off x="9756775" y="5637213"/>
            <a:ext cx="2435225" cy="1239837"/>
            <a:chOff x="328292" y="0"/>
            <a:chExt cx="2434936" cy="1240052"/>
          </a:xfrm>
        </p:grpSpPr>
        <p:sp>
          <p:nvSpPr>
            <p:cNvPr id="13" name="Freeform: Shape 12">
              <a:extLst>
                <a:ext uri="{FF2B5EF4-FFF2-40B4-BE49-F238E27FC236}">
                  <a16:creationId xmlns:a16="http://schemas.microsoft.com/office/drawing/2014/main" id="{7AC8385D-0DD1-4CFF-A9FD-46F8E4415EA9}"/>
                </a:ext>
              </a:extLst>
            </p:cNvPr>
            <p:cNvSpPr/>
            <p:nvPr userDrawn="1"/>
          </p:nvSpPr>
          <p:spPr>
            <a:xfrm>
              <a:off x="1242583" y="0"/>
              <a:ext cx="704766" cy="121941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4" name="Freeform: Shape 13">
              <a:extLst>
                <a:ext uri="{FF2B5EF4-FFF2-40B4-BE49-F238E27FC236}">
                  <a16:creationId xmlns:a16="http://schemas.microsoft.com/office/drawing/2014/main" id="{1E510F72-BA82-4D21-AA2F-2C885BF653CF}"/>
                </a:ext>
              </a:extLst>
            </p:cNvPr>
            <p:cNvSpPr/>
            <p:nvPr userDrawn="1"/>
          </p:nvSpPr>
          <p:spPr>
            <a:xfrm>
              <a:off x="1866396" y="263571"/>
              <a:ext cx="552384" cy="9558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5" name="Freeform: Shape 14">
              <a:extLst>
                <a:ext uri="{FF2B5EF4-FFF2-40B4-BE49-F238E27FC236}">
                  <a16:creationId xmlns:a16="http://schemas.microsoft.com/office/drawing/2014/main" id="{D6B9CEC9-360B-46D4-B3F8-230759992F11}"/>
                </a:ext>
              </a:extLst>
            </p:cNvPr>
            <p:cNvSpPr/>
            <p:nvPr userDrawn="1"/>
          </p:nvSpPr>
          <p:spPr>
            <a:xfrm>
              <a:off x="1082265" y="422348"/>
              <a:ext cx="465083" cy="803414"/>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6" name="Freeform: Shape 15">
              <a:extLst>
                <a:ext uri="{FF2B5EF4-FFF2-40B4-BE49-F238E27FC236}">
                  <a16:creationId xmlns:a16="http://schemas.microsoft.com/office/drawing/2014/main" id="{6B43F7C1-5E3F-45B1-A776-11A14163A8EA}"/>
                </a:ext>
              </a:extLst>
            </p:cNvPr>
            <p:cNvSpPr/>
            <p:nvPr userDrawn="1"/>
          </p:nvSpPr>
          <p:spPr>
            <a:xfrm>
              <a:off x="450514" y="281036"/>
              <a:ext cx="553972" cy="95742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7" name="Freeform: Shape 16">
              <a:extLst>
                <a:ext uri="{FF2B5EF4-FFF2-40B4-BE49-F238E27FC236}">
                  <a16:creationId xmlns:a16="http://schemas.microsoft.com/office/drawing/2014/main" id="{22BEBFFD-BC78-4917-B9A6-A3D6A90A168B}"/>
                </a:ext>
              </a:extLst>
            </p:cNvPr>
            <p:cNvSpPr/>
            <p:nvPr userDrawn="1"/>
          </p:nvSpPr>
          <p:spPr>
            <a:xfrm>
              <a:off x="328292" y="609706"/>
              <a:ext cx="365082" cy="63034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8" name="Freeform: Shape 17">
              <a:extLst>
                <a:ext uri="{FF2B5EF4-FFF2-40B4-BE49-F238E27FC236}">
                  <a16:creationId xmlns:a16="http://schemas.microsoft.com/office/drawing/2014/main" id="{66495A27-B8DA-4E1F-928A-ABDE254ED801}"/>
                </a:ext>
              </a:extLst>
            </p:cNvPr>
            <p:cNvSpPr/>
            <p:nvPr userDrawn="1"/>
          </p:nvSpPr>
          <p:spPr>
            <a:xfrm>
              <a:off x="939406" y="608117"/>
              <a:ext cx="365082" cy="630347"/>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9" name="Freeform: Shape 18">
              <a:extLst>
                <a:ext uri="{FF2B5EF4-FFF2-40B4-BE49-F238E27FC236}">
                  <a16:creationId xmlns:a16="http://schemas.microsoft.com/office/drawing/2014/main" id="{452A16FF-A7D6-49D9-BD4D-A553EC217E75}"/>
                </a:ext>
              </a:extLst>
            </p:cNvPr>
            <p:cNvSpPr/>
            <p:nvPr userDrawn="1"/>
          </p:nvSpPr>
          <p:spPr>
            <a:xfrm>
              <a:off x="2379099" y="555721"/>
              <a:ext cx="384129" cy="66369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20" name="Rectangle 19">
            <a:extLst>
              <a:ext uri="{FF2B5EF4-FFF2-40B4-BE49-F238E27FC236}">
                <a16:creationId xmlns:a16="http://schemas.microsoft.com/office/drawing/2014/main" id="{F453D61F-C506-4E12-9E77-EFB59FA1FC3A}"/>
              </a:ext>
            </a:extLst>
          </p:cNvPr>
          <p:cNvSpPr/>
          <p:nvPr userDrawn="1"/>
        </p:nvSpPr>
        <p:spPr>
          <a:xfrm>
            <a:off x="0" y="6359525"/>
            <a:ext cx="9324975" cy="5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B2666C11-A68F-4D01-BBE6-54C322B03690}"/>
              </a:ext>
            </a:extLst>
          </p:cNvPr>
          <p:cNvSpPr/>
          <p:nvPr userDrawn="1"/>
        </p:nvSpPr>
        <p:spPr>
          <a:xfrm>
            <a:off x="0" y="6511925"/>
            <a:ext cx="9324975" cy="5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a:extLst>
              <a:ext uri="{FF2B5EF4-FFF2-40B4-BE49-F238E27FC236}">
                <a16:creationId xmlns:a16="http://schemas.microsoft.com/office/drawing/2014/main" id="{0EFE5C62-BEFF-4E47-B5B0-1ED26795984F}"/>
              </a:ext>
            </a:extLst>
          </p:cNvPr>
          <p:cNvSpPr/>
          <p:nvPr userDrawn="1"/>
        </p:nvSpPr>
        <p:spPr>
          <a:xfrm>
            <a:off x="0" y="6664325"/>
            <a:ext cx="9324975" cy="5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534076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0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IMAGE AND CONTENTS LAYOUT_02">
    <p:spTree>
      <p:nvGrpSpPr>
        <p:cNvPr id="1" name=""/>
        <p:cNvGrpSpPr/>
        <p:nvPr/>
      </p:nvGrpSpPr>
      <p:grpSpPr>
        <a:xfrm>
          <a:off x="0" y="0"/>
          <a:ext cx="0" cy="0"/>
          <a:chOff x="0" y="0"/>
          <a:chExt cx="0" cy="0"/>
        </a:xfrm>
      </p:grpSpPr>
      <p:grpSp>
        <p:nvGrpSpPr>
          <p:cNvPr id="6" name="그룹 1">
            <a:extLst>
              <a:ext uri="{FF2B5EF4-FFF2-40B4-BE49-F238E27FC236}">
                <a16:creationId xmlns:a16="http://schemas.microsoft.com/office/drawing/2014/main" id="{8FDC63BD-5DFD-4B2A-B756-5E17281DAAEE}"/>
              </a:ext>
            </a:extLst>
          </p:cNvPr>
          <p:cNvGrpSpPr>
            <a:grpSpLocks/>
          </p:cNvGrpSpPr>
          <p:nvPr userDrawn="1"/>
        </p:nvGrpSpPr>
        <p:grpSpPr bwMode="auto">
          <a:xfrm>
            <a:off x="8913813" y="1703388"/>
            <a:ext cx="2308225" cy="2309812"/>
            <a:chOff x="8582298" y="2310847"/>
            <a:chExt cx="2026966" cy="2028775"/>
          </a:xfrm>
        </p:grpSpPr>
        <p:sp>
          <p:nvSpPr>
            <p:cNvPr id="7" name="Oval 6">
              <a:extLst>
                <a:ext uri="{FF2B5EF4-FFF2-40B4-BE49-F238E27FC236}">
                  <a16:creationId xmlns:a16="http://schemas.microsoft.com/office/drawing/2014/main" id="{12205450-AF3C-46EA-84B4-72417C4AA5B1}"/>
                </a:ext>
              </a:extLst>
            </p:cNvPr>
            <p:cNvSpPr/>
            <p:nvPr/>
          </p:nvSpPr>
          <p:spPr>
            <a:xfrm>
              <a:off x="8582298" y="2310847"/>
              <a:ext cx="2026966" cy="202877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a:extLst>
                <a:ext uri="{FF2B5EF4-FFF2-40B4-BE49-F238E27FC236}">
                  <a16:creationId xmlns:a16="http://schemas.microsoft.com/office/drawing/2014/main" id="{7EC9F09D-E62C-4CF9-A78D-18CAA87DF153}"/>
                </a:ext>
              </a:extLst>
            </p:cNvPr>
            <p:cNvSpPr/>
            <p:nvPr/>
          </p:nvSpPr>
          <p:spPr>
            <a:xfrm>
              <a:off x="10287235" y="2607843"/>
              <a:ext cx="204928" cy="2049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9" name="그룹 4">
            <a:extLst>
              <a:ext uri="{FF2B5EF4-FFF2-40B4-BE49-F238E27FC236}">
                <a16:creationId xmlns:a16="http://schemas.microsoft.com/office/drawing/2014/main" id="{8CAF3E2C-68CF-45EF-9550-5AB92EBC0F2E}"/>
              </a:ext>
            </a:extLst>
          </p:cNvPr>
          <p:cNvGrpSpPr>
            <a:grpSpLocks/>
          </p:cNvGrpSpPr>
          <p:nvPr userDrawn="1"/>
        </p:nvGrpSpPr>
        <p:grpSpPr bwMode="auto">
          <a:xfrm>
            <a:off x="925513" y="1703388"/>
            <a:ext cx="2308225" cy="2309812"/>
            <a:chOff x="853440" y="2310847"/>
            <a:chExt cx="2026966" cy="2028775"/>
          </a:xfrm>
        </p:grpSpPr>
        <p:sp>
          <p:nvSpPr>
            <p:cNvPr id="10" name="Oval 9">
              <a:extLst>
                <a:ext uri="{FF2B5EF4-FFF2-40B4-BE49-F238E27FC236}">
                  <a16:creationId xmlns:a16="http://schemas.microsoft.com/office/drawing/2014/main" id="{C80EA28C-D492-49D3-8714-8736D279C4AE}"/>
                </a:ext>
              </a:extLst>
            </p:cNvPr>
            <p:cNvSpPr/>
            <p:nvPr/>
          </p:nvSpPr>
          <p:spPr>
            <a:xfrm>
              <a:off x="853440" y="2310847"/>
              <a:ext cx="2026966" cy="2028775"/>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10">
              <a:extLst>
                <a:ext uri="{FF2B5EF4-FFF2-40B4-BE49-F238E27FC236}">
                  <a16:creationId xmlns:a16="http://schemas.microsoft.com/office/drawing/2014/main" id="{7CB6C74D-1E1E-4C1F-B175-90024FC6D8C3}"/>
                </a:ext>
              </a:extLst>
            </p:cNvPr>
            <p:cNvSpPr/>
            <p:nvPr/>
          </p:nvSpPr>
          <p:spPr>
            <a:xfrm>
              <a:off x="2558377" y="2607843"/>
              <a:ext cx="204928" cy="2049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2" name="그룹 3">
            <a:extLst>
              <a:ext uri="{FF2B5EF4-FFF2-40B4-BE49-F238E27FC236}">
                <a16:creationId xmlns:a16="http://schemas.microsoft.com/office/drawing/2014/main" id="{82C577D9-597A-4323-81E6-E42A56B7E810}"/>
              </a:ext>
            </a:extLst>
          </p:cNvPr>
          <p:cNvGrpSpPr>
            <a:grpSpLocks/>
          </p:cNvGrpSpPr>
          <p:nvPr userDrawn="1"/>
        </p:nvGrpSpPr>
        <p:grpSpPr bwMode="auto">
          <a:xfrm>
            <a:off x="4919663" y="1703388"/>
            <a:ext cx="2308225" cy="2309812"/>
            <a:chOff x="4717869" y="2310847"/>
            <a:chExt cx="2026966" cy="2028775"/>
          </a:xfrm>
        </p:grpSpPr>
        <p:sp>
          <p:nvSpPr>
            <p:cNvPr id="13" name="Oval 12">
              <a:extLst>
                <a:ext uri="{FF2B5EF4-FFF2-40B4-BE49-F238E27FC236}">
                  <a16:creationId xmlns:a16="http://schemas.microsoft.com/office/drawing/2014/main" id="{92178865-9369-4AC7-8668-9FD829338261}"/>
                </a:ext>
              </a:extLst>
            </p:cNvPr>
            <p:cNvSpPr/>
            <p:nvPr/>
          </p:nvSpPr>
          <p:spPr>
            <a:xfrm>
              <a:off x="4717869" y="2310847"/>
              <a:ext cx="2026966" cy="2028775"/>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EA0C573F-61BD-4E34-A4E7-5710874D5A62}"/>
                </a:ext>
              </a:extLst>
            </p:cNvPr>
            <p:cNvSpPr/>
            <p:nvPr/>
          </p:nvSpPr>
          <p:spPr>
            <a:xfrm>
              <a:off x="6422806" y="2607843"/>
              <a:ext cx="204928" cy="2049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15" name="Straight Connector 14">
            <a:extLst>
              <a:ext uri="{FF2B5EF4-FFF2-40B4-BE49-F238E27FC236}">
                <a16:creationId xmlns:a16="http://schemas.microsoft.com/office/drawing/2014/main" id="{C0E00D3F-9DCA-4906-841F-46657BB18714}"/>
              </a:ext>
            </a:extLst>
          </p:cNvPr>
          <p:cNvCxnSpPr/>
          <p:nvPr userDrawn="1"/>
        </p:nvCxnSpPr>
        <p:spPr>
          <a:xfrm>
            <a:off x="847725" y="4911725"/>
            <a:ext cx="2463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8F2F96-4CA0-40A1-BF9C-5D398830E40A}"/>
              </a:ext>
            </a:extLst>
          </p:cNvPr>
          <p:cNvCxnSpPr/>
          <p:nvPr userDrawn="1"/>
        </p:nvCxnSpPr>
        <p:spPr>
          <a:xfrm>
            <a:off x="4841875" y="4911725"/>
            <a:ext cx="2463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AB62D6-79E1-493F-801A-A6EEFD86D754}"/>
              </a:ext>
            </a:extLst>
          </p:cNvPr>
          <p:cNvCxnSpPr/>
          <p:nvPr userDrawn="1"/>
        </p:nvCxnSpPr>
        <p:spPr>
          <a:xfrm>
            <a:off x="8836025" y="4911725"/>
            <a:ext cx="2463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414C882-F207-404F-B5E4-A7E12D42D533}"/>
              </a:ext>
            </a:extLst>
          </p:cNvPr>
          <p:cNvSpPr txBox="1"/>
          <p:nvPr userDrawn="1"/>
        </p:nvSpPr>
        <p:spPr>
          <a:xfrm>
            <a:off x="0" y="6519863"/>
            <a:ext cx="12192000" cy="338137"/>
          </a:xfrm>
          <a:prstGeom prst="rect">
            <a:avLst/>
          </a:prstGeom>
          <a:gradFill flip="none" rotWithShape="1">
            <a:gsLst>
              <a:gs pos="77000">
                <a:schemeClr val="accent5"/>
              </a:gs>
              <a:gs pos="72000">
                <a:schemeClr val="accent4"/>
              </a:gs>
              <a:gs pos="62000">
                <a:schemeClr val="accent3"/>
              </a:gs>
              <a:gs pos="0">
                <a:schemeClr val="accent1"/>
              </a:gs>
              <a:gs pos="13000">
                <a:schemeClr val="accent1"/>
              </a:gs>
              <a:gs pos="18000">
                <a:schemeClr val="accent2"/>
              </a:gs>
              <a:gs pos="37000">
                <a:schemeClr val="accent2"/>
              </a:gs>
              <a:gs pos="42000">
                <a:schemeClr val="accent3"/>
              </a:gs>
              <a:gs pos="98980">
                <a:schemeClr val="accent5"/>
              </a:gs>
              <a:gs pos="67000">
                <a:schemeClr val="accent4"/>
              </a:gs>
            </a:gsLst>
            <a:lin ang="0" scaled="1"/>
            <a:tileRect/>
          </a:gradFill>
        </p:spPr>
        <p:txBody>
          <a:bodyPr anchor="ctr">
            <a:spAutoFit/>
          </a:bodyPr>
          <a:lstStyle/>
          <a:p>
            <a:pPr algn="dist" eaLnBrk="1" fontAlgn="auto" hangingPunct="1">
              <a:spcBef>
                <a:spcPts val="0"/>
              </a:spcBef>
              <a:spcAft>
                <a:spcPts val="0"/>
              </a:spcAft>
              <a:defRPr/>
            </a:pPr>
            <a:r>
              <a:rPr lang="en-US" sz="1600" spc="300" dirty="0">
                <a:solidFill>
                  <a:schemeClr val="bg1"/>
                </a:solidFill>
                <a:latin typeface="+mn-lt"/>
                <a:ea typeface="+mn-ea"/>
                <a:cs typeface="+mn-cs"/>
              </a:rPr>
              <a:t>Science Technology Engineering Arts Mathematics</a:t>
            </a:r>
          </a:p>
        </p:txBody>
      </p:sp>
      <p:sp>
        <p:nvSpPr>
          <p:cNvPr id="19" name="Picture Placeholder 2"/>
          <p:cNvSpPr>
            <a:spLocks noGrp="1"/>
          </p:cNvSpPr>
          <p:nvPr>
            <p:ph type="pic" sz="quarter" idx="42"/>
          </p:nvPr>
        </p:nvSpPr>
        <p:spPr>
          <a:xfrm>
            <a:off x="1096182"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20" name="Picture Placeholder 2"/>
          <p:cNvSpPr>
            <a:spLocks noGrp="1"/>
          </p:cNvSpPr>
          <p:nvPr>
            <p:ph type="pic" sz="quarter" idx="43"/>
          </p:nvPr>
        </p:nvSpPr>
        <p:spPr>
          <a:xfrm>
            <a:off x="5090284"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21" name="Picture Placeholder 2"/>
          <p:cNvSpPr>
            <a:spLocks noGrp="1"/>
          </p:cNvSpPr>
          <p:nvPr>
            <p:ph type="pic" sz="quarter" idx="44"/>
          </p:nvPr>
        </p:nvSpPr>
        <p:spPr>
          <a:xfrm>
            <a:off x="9084387"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28"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406345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51A187-E91B-403F-A47C-720D015EF87F}"/>
              </a:ext>
            </a:extLst>
          </p:cNvPr>
          <p:cNvSpPr/>
          <p:nvPr userDrawn="1"/>
        </p:nvSpPr>
        <p:spPr>
          <a:xfrm>
            <a:off x="419100" y="490538"/>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911212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3F543F-C937-4262-BEFC-276C9F4CEA15}"/>
              </a:ext>
            </a:extLst>
          </p:cNvPr>
          <p:cNvSpPr/>
          <p:nvPr userDrawn="1"/>
        </p:nvSpPr>
        <p:spPr>
          <a:xfrm>
            <a:off x="406400" y="347663"/>
            <a:ext cx="11379200" cy="6162675"/>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9580825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683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DD980D6-FEC3-4512-B8A5-55259D7F041E}"/>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2"/>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
        <p:nvSpPr>
          <p:cNvPr id="4" name="Picture Placeholder 2"/>
          <p:cNvSpPr>
            <a:spLocks noGrp="1"/>
          </p:cNvSpPr>
          <p:nvPr>
            <p:ph type="pic" idx="13"/>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
        <p:nvSpPr>
          <p:cNvPr id="5" name="Picture Placeholder 2"/>
          <p:cNvSpPr>
            <a:spLocks noGrp="1"/>
          </p:cNvSpPr>
          <p:nvPr>
            <p:ph type="pic" idx="14"/>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011599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4" name="직사각형 6">
            <a:extLst>
              <a:ext uri="{FF2B5EF4-FFF2-40B4-BE49-F238E27FC236}">
                <a16:creationId xmlns:a16="http://schemas.microsoft.com/office/drawing/2014/main" id="{8CFE639F-96A3-48E9-8F17-2B52D056BEAD}"/>
              </a:ext>
            </a:extLst>
          </p:cNvPr>
          <p:cNvSpPr/>
          <p:nvPr userDrawn="1"/>
        </p:nvSpPr>
        <p:spPr>
          <a:xfrm>
            <a:off x="0" y="2638425"/>
            <a:ext cx="12192000" cy="3355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6" name="그림 개체 틀 2"/>
          <p:cNvSpPr>
            <a:spLocks noGrp="1"/>
          </p:cNvSpPr>
          <p:nvPr>
            <p:ph type="pic" sz="quarter" idx="65"/>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
        <p:nvSpPr>
          <p:cNvPr id="8" name="그림 개체 틀 2"/>
          <p:cNvSpPr>
            <a:spLocks noGrp="1"/>
          </p:cNvSpPr>
          <p:nvPr>
            <p:ph type="pic" sz="quarter" idx="66"/>
          </p:nvPr>
        </p:nvSpPr>
        <p:spPr>
          <a:xfrm>
            <a:off x="638175" y="478948"/>
            <a:ext cx="2533650" cy="574098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7314575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1CC3E8-AD2B-4531-960D-915445F239BC}"/>
              </a:ext>
            </a:extLst>
          </p:cNvPr>
          <p:cNvSpPr/>
          <p:nvPr userDrawn="1"/>
        </p:nvSpPr>
        <p:spPr>
          <a:xfrm>
            <a:off x="5705475" y="1135063"/>
            <a:ext cx="6486525" cy="274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3C007B29-4B0B-40D6-A480-DEC0C66BA8D3}"/>
              </a:ext>
            </a:extLst>
          </p:cNvPr>
          <p:cNvSpPr/>
          <p:nvPr userDrawn="1"/>
        </p:nvSpPr>
        <p:spPr>
          <a:xfrm>
            <a:off x="0" y="0"/>
            <a:ext cx="3921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그림 개체 틀 2"/>
          <p:cNvSpPr>
            <a:spLocks noGrp="1"/>
          </p:cNvSpPr>
          <p:nvPr>
            <p:ph type="pic" sz="quarter" idx="14"/>
          </p:nvPr>
        </p:nvSpPr>
        <p:spPr>
          <a:xfrm>
            <a:off x="1868938" y="1889760"/>
            <a:ext cx="3277824"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4" name="그림 개체 틀 2"/>
          <p:cNvSpPr>
            <a:spLocks noGrp="1"/>
          </p:cNvSpPr>
          <p:nvPr>
            <p:ph type="pic" sz="quarter" idx="15"/>
          </p:nvPr>
        </p:nvSpPr>
        <p:spPr>
          <a:xfrm>
            <a:off x="7777707" y="-1"/>
            <a:ext cx="3277824" cy="364889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lvl="0"/>
            <a:r>
              <a:rPr lang="en-US" altLang="ko-KR" noProof="0"/>
              <a:t>Click icon to add picture</a:t>
            </a:r>
            <a:endParaRPr lang="en-US" altLang="ko-KR" noProof="0" dirty="0"/>
          </a:p>
        </p:txBody>
      </p:sp>
    </p:spTree>
    <p:extLst>
      <p:ext uri="{BB962C8B-B14F-4D97-AF65-F5344CB8AC3E}">
        <p14:creationId xmlns:p14="http://schemas.microsoft.com/office/powerpoint/2010/main" val="41106022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5256CB-16F4-42A7-84AA-398CD7AD2221}"/>
              </a:ext>
            </a:extLst>
          </p:cNvPr>
          <p:cNvSpPr/>
          <p:nvPr userDrawn="1"/>
        </p:nvSpPr>
        <p:spPr>
          <a:xfrm>
            <a:off x="5256213" y="3152775"/>
            <a:ext cx="6354762" cy="3246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40301482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p:nvPr>
        </p:nvSpPr>
        <p:spPr>
          <a:xfrm>
            <a:off x="640592" y="238552"/>
            <a:ext cx="5568619" cy="1656184"/>
          </a:xfrm>
          <a:prstGeom prst="rect">
            <a:avLst/>
          </a:prstGeom>
        </p:spPr>
        <p:txBody>
          <a:bodyPr anchor="ctr">
            <a:noAutofit/>
          </a:bodyPr>
          <a:lstStyle>
            <a:lvl1pPr algn="l">
              <a:defRPr sz="4400" b="0" baseline="0">
                <a:solidFill>
                  <a:schemeClr val="tx1">
                    <a:lumMod val="75000"/>
                    <a:lumOff val="25000"/>
                  </a:schemeClr>
                </a:solidFill>
                <a:latin typeface="+mj-lt"/>
                <a:cs typeface="Arial" pitchFamily="34" charset="0"/>
              </a:defRPr>
            </a:lvl1pPr>
          </a:lstStyle>
          <a:p>
            <a:r>
              <a:rPr lang="en-US" altLang="ko-KR"/>
              <a:t>Click to edit Master title style</a:t>
            </a:r>
            <a:endParaRPr lang="ko-KR" altLang="en-US" dirty="0"/>
          </a:p>
        </p:txBody>
      </p:sp>
      <p:sp>
        <p:nvSpPr>
          <p:cNvPr id="5" name="Picture Placeholder 2"/>
          <p:cNvSpPr>
            <a:spLocks noGrp="1"/>
          </p:cNvSpPr>
          <p:nvPr>
            <p:ph type="pic" idx="13"/>
          </p:nvPr>
        </p:nvSpPr>
        <p:spPr>
          <a:xfrm>
            <a:off x="5724525" y="0"/>
            <a:ext cx="6467475"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16028340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Images &amp; Conten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871B4A-187B-4CB7-8D25-C2FC50A26258}"/>
              </a:ext>
            </a:extLst>
          </p:cNvPr>
          <p:cNvSpPr/>
          <p:nvPr userDrawn="1"/>
        </p:nvSpPr>
        <p:spPr>
          <a:xfrm>
            <a:off x="0" y="3357563"/>
            <a:ext cx="12192000" cy="3500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4" name="Rectangle 3">
            <a:extLst>
              <a:ext uri="{FF2B5EF4-FFF2-40B4-BE49-F238E27FC236}">
                <a16:creationId xmlns:a16="http://schemas.microsoft.com/office/drawing/2014/main" id="{5798B1B2-1666-4932-AFD5-D215816CA225}"/>
              </a:ext>
            </a:extLst>
          </p:cNvPr>
          <p:cNvSpPr/>
          <p:nvPr userDrawn="1"/>
        </p:nvSpPr>
        <p:spPr>
          <a:xfrm>
            <a:off x="0" y="3265488"/>
            <a:ext cx="12192000" cy="92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18" name="그림 개체 틀 2"/>
          <p:cNvSpPr>
            <a:spLocks noGrp="1"/>
          </p:cNvSpPr>
          <p:nvPr>
            <p:ph type="pic" sz="quarter" idx="10"/>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600">
                <a:solidFill>
                  <a:schemeClr val="tx1">
                    <a:lumMod val="85000"/>
                    <a:lumOff val="15000"/>
                  </a:schemeClr>
                </a:solidFill>
                <a:latin typeface="+mn-lt"/>
                <a:cs typeface="Arial" pitchFamily="34" charset="0"/>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10526425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72CE46-0021-4B1C-8762-67210D8A8243}"/>
              </a:ext>
            </a:extLst>
          </p:cNvPr>
          <p:cNvSpPr/>
          <p:nvPr userDrawn="1"/>
        </p:nvSpPr>
        <p:spPr>
          <a:xfrm>
            <a:off x="1500188" y="1260475"/>
            <a:ext cx="5040312" cy="5040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732721" y="548680"/>
            <a:ext cx="5040000" cy="50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410247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77B16BA3-C6AF-4B0E-A346-F6269A42E342}"/>
              </a:ext>
            </a:extLst>
          </p:cNvPr>
          <p:cNvGrpSpPr>
            <a:grpSpLocks/>
          </p:cNvGrpSpPr>
          <p:nvPr userDrawn="1"/>
        </p:nvGrpSpPr>
        <p:grpSpPr bwMode="auto">
          <a:xfrm flipH="1">
            <a:off x="592138" y="1333500"/>
            <a:ext cx="4035425" cy="4935538"/>
            <a:chOff x="6446339" y="1280897"/>
            <a:chExt cx="4320717" cy="5285178"/>
          </a:xfrm>
        </p:grpSpPr>
        <p:sp>
          <p:nvSpPr>
            <p:cNvPr id="5" name="Freeform: Shape 2">
              <a:extLst>
                <a:ext uri="{FF2B5EF4-FFF2-40B4-BE49-F238E27FC236}">
                  <a16:creationId xmlns:a16="http://schemas.microsoft.com/office/drawing/2014/main" id="{5D1AABD6-A6FD-4B94-A0C4-66D972F2FFB3}"/>
                </a:ext>
              </a:extLst>
            </p:cNvPr>
            <p:cNvSpPr>
              <a:spLocks/>
            </p:cNvSpPr>
            <p:nvPr/>
          </p:nvSpPr>
          <p:spPr bwMode="auto">
            <a:xfrm>
              <a:off x="7360122" y="5629227"/>
              <a:ext cx="2033648" cy="936848"/>
            </a:xfrm>
            <a:custGeom>
              <a:avLst/>
              <a:gdLst>
                <a:gd name="T0" fmla="*/ 2579790 w 847725"/>
                <a:gd name="T1" fmla="*/ 41113 h 390525"/>
                <a:gd name="T2" fmla="*/ 2672980 w 847725"/>
                <a:gd name="T3" fmla="*/ 1060686 h 390525"/>
                <a:gd name="T4" fmla="*/ 2601716 w 847725"/>
                <a:gd name="T5" fmla="*/ 1290913 h 390525"/>
                <a:gd name="T6" fmla="*/ 2026151 w 847725"/>
                <a:gd name="T7" fmla="*/ 1548545 h 390525"/>
                <a:gd name="T8" fmla="*/ 173374 w 847725"/>
                <a:gd name="T9" fmla="*/ 1630772 h 390525"/>
                <a:gd name="T10" fmla="*/ 41816 w 847725"/>
                <a:gd name="T11" fmla="*/ 1641735 h 390525"/>
                <a:gd name="T12" fmla="*/ 74706 w 847725"/>
                <a:gd name="T13" fmla="*/ 1685588 h 390525"/>
                <a:gd name="T14" fmla="*/ 2530458 w 847725"/>
                <a:gd name="T15" fmla="*/ 2211818 h 390525"/>
                <a:gd name="T16" fmla="*/ 2623640 w 847725"/>
                <a:gd name="T17" fmla="*/ 2217297 h 390525"/>
                <a:gd name="T18" fmla="*/ 4772426 w 847725"/>
                <a:gd name="T19" fmla="*/ 1850033 h 390525"/>
                <a:gd name="T20" fmla="*/ 4591536 w 847725"/>
                <a:gd name="T21" fmla="*/ 304229 h 390525"/>
                <a:gd name="T22" fmla="*/ 2579790 w 847725"/>
                <a:gd name="T23" fmla="*/ 41113 h 390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6" name="Freeform: Shape 3">
              <a:extLst>
                <a:ext uri="{FF2B5EF4-FFF2-40B4-BE49-F238E27FC236}">
                  <a16:creationId xmlns:a16="http://schemas.microsoft.com/office/drawing/2014/main" id="{939B7AF3-9BDA-4A3F-A768-3B5F4EE3D285}"/>
                </a:ext>
              </a:extLst>
            </p:cNvPr>
            <p:cNvSpPr>
              <a:spLocks/>
            </p:cNvSpPr>
            <p:nvPr/>
          </p:nvSpPr>
          <p:spPr bwMode="auto">
            <a:xfrm>
              <a:off x="7358820" y="5629227"/>
              <a:ext cx="1987948" cy="913998"/>
            </a:xfrm>
            <a:custGeom>
              <a:avLst/>
              <a:gdLst>
                <a:gd name="T0" fmla="*/ 2511655 w 828675"/>
                <a:gd name="T1" fmla="*/ 41113 h 381000"/>
                <a:gd name="T2" fmla="*/ 2604840 w 828675"/>
                <a:gd name="T3" fmla="*/ 1027797 h 381000"/>
                <a:gd name="T4" fmla="*/ 2533581 w 828675"/>
                <a:gd name="T5" fmla="*/ 1252540 h 381000"/>
                <a:gd name="T6" fmla="*/ 1968975 w 828675"/>
                <a:gd name="T7" fmla="*/ 1499213 h 381000"/>
                <a:gd name="T8" fmla="*/ 66866 w 828675"/>
                <a:gd name="T9" fmla="*/ 1619808 h 381000"/>
                <a:gd name="T10" fmla="*/ 2467802 w 828675"/>
                <a:gd name="T11" fmla="*/ 2146039 h 381000"/>
                <a:gd name="T12" fmla="*/ 2555508 w 828675"/>
                <a:gd name="T13" fmla="*/ 2151518 h 381000"/>
                <a:gd name="T14" fmla="*/ 4682365 w 828675"/>
                <a:gd name="T15" fmla="*/ 1795217 h 381000"/>
                <a:gd name="T16" fmla="*/ 4501469 w 828675"/>
                <a:gd name="T17" fmla="*/ 304229 h 381000"/>
                <a:gd name="T18" fmla="*/ 2511655 w 828675"/>
                <a:gd name="T19" fmla="*/ 41113 h 38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7" name="Freeform: Shape 4">
              <a:extLst>
                <a:ext uri="{FF2B5EF4-FFF2-40B4-BE49-F238E27FC236}">
                  <a16:creationId xmlns:a16="http://schemas.microsoft.com/office/drawing/2014/main" id="{99918623-5698-455C-95C4-E02C9D0A08F4}"/>
                </a:ext>
              </a:extLst>
            </p:cNvPr>
            <p:cNvSpPr>
              <a:spLocks/>
            </p:cNvSpPr>
            <p:nvPr/>
          </p:nvSpPr>
          <p:spPr bwMode="auto">
            <a:xfrm>
              <a:off x="6448412" y="1280897"/>
              <a:ext cx="4318644" cy="4592842"/>
            </a:xfrm>
            <a:custGeom>
              <a:avLst/>
              <a:gdLst>
                <a:gd name="T0" fmla="*/ 9267316 w 1800225"/>
                <a:gd name="T1" fmla="*/ 11004231 h 1914525"/>
                <a:gd name="T2" fmla="*/ 310405 w 1800225"/>
                <a:gd name="T3" fmla="*/ 9995621 h 1914525"/>
                <a:gd name="T4" fmla="*/ 41804 w 1800225"/>
                <a:gd name="T5" fmla="*/ 9677689 h 1914525"/>
                <a:gd name="T6" fmla="*/ 381663 w 1800225"/>
                <a:gd name="T7" fmla="*/ 3044975 h 1914525"/>
                <a:gd name="T8" fmla="*/ 617374 w 1800225"/>
                <a:gd name="T9" fmla="*/ 2491332 h 1914525"/>
                <a:gd name="T10" fmla="*/ 9952511 w 1800225"/>
                <a:gd name="T11" fmla="*/ 52031 h 1914525"/>
                <a:gd name="T12" fmla="*/ 10341706 w 1800225"/>
                <a:gd name="T13" fmla="*/ 364477 h 1914525"/>
                <a:gd name="T14" fmla="*/ 9733247 w 1800225"/>
                <a:gd name="T15" fmla="*/ 10615036 h 1914525"/>
                <a:gd name="T16" fmla="*/ 9267316 w 1800225"/>
                <a:gd name="T17" fmla="*/ 11004231 h 1914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8" name="Freeform: Shape 5">
              <a:extLst>
                <a:ext uri="{FF2B5EF4-FFF2-40B4-BE49-F238E27FC236}">
                  <a16:creationId xmlns:a16="http://schemas.microsoft.com/office/drawing/2014/main" id="{68AD06D7-DAD7-42AC-9CCC-EDB23798DD61}"/>
                </a:ext>
              </a:extLst>
            </p:cNvPr>
            <p:cNvSpPr>
              <a:spLocks/>
            </p:cNvSpPr>
            <p:nvPr/>
          </p:nvSpPr>
          <p:spPr bwMode="auto">
            <a:xfrm>
              <a:off x="6464696" y="1280897"/>
              <a:ext cx="4250094" cy="3998744"/>
            </a:xfrm>
            <a:custGeom>
              <a:avLst/>
              <a:gdLst>
                <a:gd name="T0" fmla="*/ 9661293 w 1771650"/>
                <a:gd name="T1" fmla="*/ 9579025 h 1666875"/>
                <a:gd name="T2" fmla="*/ 41113 w 1771650"/>
                <a:gd name="T3" fmla="*/ 8932197 h 1666875"/>
                <a:gd name="T4" fmla="*/ 337119 w 1771650"/>
                <a:gd name="T5" fmla="*/ 2776375 h 1666875"/>
                <a:gd name="T6" fmla="*/ 567346 w 1771650"/>
                <a:gd name="T7" fmla="*/ 2491332 h 1666875"/>
                <a:gd name="T8" fmla="*/ 9814777 w 1771650"/>
                <a:gd name="T9" fmla="*/ 52031 h 1666875"/>
                <a:gd name="T10" fmla="*/ 10198489 w 1771650"/>
                <a:gd name="T11" fmla="*/ 364477 h 1666875"/>
                <a:gd name="T12" fmla="*/ 9661293 w 1771650"/>
                <a:gd name="T13" fmla="*/ 9579025 h 1666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9" name="Freeform: Shape 6">
              <a:extLst>
                <a:ext uri="{FF2B5EF4-FFF2-40B4-BE49-F238E27FC236}">
                  <a16:creationId xmlns:a16="http://schemas.microsoft.com/office/drawing/2014/main" id="{084B3944-C663-417A-AABA-D986A7947C55}"/>
                </a:ext>
              </a:extLst>
            </p:cNvPr>
            <p:cNvSpPr>
              <a:spLocks/>
            </p:cNvSpPr>
            <p:nvPr/>
          </p:nvSpPr>
          <p:spPr bwMode="auto">
            <a:xfrm>
              <a:off x="6572092" y="1577928"/>
              <a:ext cx="3907345" cy="3404644"/>
            </a:xfrm>
            <a:custGeom>
              <a:avLst/>
              <a:gdLst>
                <a:gd name="T0" fmla="*/ 8860984 w 1628775"/>
                <a:gd name="T1" fmla="*/ 8153854 h 1419225"/>
                <a:gd name="T2" fmla="*/ 41113 w 1628775"/>
                <a:gd name="T3" fmla="*/ 7813995 h 1419225"/>
                <a:gd name="T4" fmla="*/ 331635 w 1628775"/>
                <a:gd name="T5" fmla="*/ 2091226 h 1419225"/>
                <a:gd name="T6" fmla="*/ 9370774 w 1628775"/>
                <a:gd name="T7" fmla="*/ 41113 h 1419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8775" h="1419225">
                  <a:moveTo>
                    <a:pt x="1539716" y="1416844"/>
                  </a:moveTo>
                  <a:lnTo>
                    <a:pt x="7144" y="1357789"/>
                  </a:lnTo>
                  <a:lnTo>
                    <a:pt x="57626" y="363379"/>
                  </a:lnTo>
                  <a:lnTo>
                    <a:pt x="1628299" y="7144"/>
                  </a:lnTo>
                  <a:lnTo>
                    <a:pt x="1539716" y="1416844"/>
                  </a:lnTo>
                  <a:close/>
                </a:path>
              </a:pathLst>
            </a:custGeom>
            <a:solidFill>
              <a:srgbClr val="E6E6E6"/>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0" name="Freeform: Shape 7">
              <a:extLst>
                <a:ext uri="{FF2B5EF4-FFF2-40B4-BE49-F238E27FC236}">
                  <a16:creationId xmlns:a16="http://schemas.microsoft.com/office/drawing/2014/main" id="{4E72BB74-EAA5-4526-BD72-1EB107F02205}"/>
                </a:ext>
              </a:extLst>
            </p:cNvPr>
            <p:cNvSpPr>
              <a:spLocks/>
            </p:cNvSpPr>
            <p:nvPr/>
          </p:nvSpPr>
          <p:spPr bwMode="auto">
            <a:xfrm>
              <a:off x="6446339" y="4996281"/>
              <a:ext cx="4044444" cy="868298"/>
            </a:xfrm>
            <a:custGeom>
              <a:avLst/>
              <a:gdLst>
                <a:gd name="T0" fmla="*/ 79671 w 1685925"/>
                <a:gd name="T1" fmla="*/ 41113 h 361950"/>
                <a:gd name="T2" fmla="*/ 41298 w 1685925"/>
                <a:gd name="T3" fmla="*/ 770160 h 361950"/>
                <a:gd name="T4" fmla="*/ 309898 w 1685925"/>
                <a:gd name="T5" fmla="*/ 1088092 h 361950"/>
                <a:gd name="T6" fmla="*/ 9195544 w 1685925"/>
                <a:gd name="T7" fmla="*/ 2091222 h 361950"/>
                <a:gd name="T8" fmla="*/ 9645034 w 1685925"/>
                <a:gd name="T9" fmla="*/ 1707511 h 361950"/>
                <a:gd name="T10" fmla="*/ 9705334 w 1685925"/>
                <a:gd name="T11" fmla="*/ 644085 h 361950"/>
                <a:gd name="T12" fmla="*/ 79671 w 1685925"/>
                <a:gd name="T13" fmla="*/ 41113 h 3619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2" name="Freeform: Shape 8">
              <a:extLst>
                <a:ext uri="{FF2B5EF4-FFF2-40B4-BE49-F238E27FC236}">
                  <a16:creationId xmlns:a16="http://schemas.microsoft.com/office/drawing/2014/main" id="{8E95E241-0C8C-4C97-9608-B7217F990819}"/>
                </a:ext>
              </a:extLst>
            </p:cNvPr>
            <p:cNvSpPr>
              <a:spLocks/>
            </p:cNvSpPr>
            <p:nvPr/>
          </p:nvSpPr>
          <p:spPr bwMode="auto">
            <a:xfrm>
              <a:off x="7715310" y="1593115"/>
              <a:ext cx="2775473" cy="3394037"/>
            </a:xfrm>
            <a:custGeom>
              <a:avLst/>
              <a:gdLst>
                <a:gd name="T0" fmla="*/ 1425389 w 2775473"/>
                <a:gd name="T1" fmla="*/ 306593 h 3394037"/>
                <a:gd name="T2" fmla="*/ 2775473 w 2775473"/>
                <a:gd name="T3" fmla="*/ 0 h 3394037"/>
                <a:gd name="T4" fmla="*/ 2565699 w 2775473"/>
                <a:gd name="T5" fmla="*/ 3394037 h 3394037"/>
                <a:gd name="T6" fmla="*/ 0 w 2775473"/>
                <a:gd name="T7" fmla="*/ 3281082 h 3394037"/>
                <a:gd name="T8" fmla="*/ 1425389 w 2775473"/>
                <a:gd name="T9" fmla="*/ 306593 h 33940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5473" h="3394037">
                  <a:moveTo>
                    <a:pt x="1425389" y="306593"/>
                  </a:moveTo>
                  <a:lnTo>
                    <a:pt x="2775473" y="0"/>
                  </a:lnTo>
                  <a:lnTo>
                    <a:pt x="2565699" y="3394037"/>
                  </a:lnTo>
                  <a:lnTo>
                    <a:pt x="0" y="3281082"/>
                  </a:lnTo>
                  <a:lnTo>
                    <a:pt x="1425389" y="306593"/>
                  </a:lnTo>
                  <a:close/>
                </a:path>
              </a:pathLst>
            </a:custGeom>
            <a:solidFill>
              <a:srgbClr val="999999">
                <a:alpha val="10196"/>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grpSp>
        <p:nvGrpSpPr>
          <p:cNvPr id="13" name="Group 9">
            <a:extLst>
              <a:ext uri="{FF2B5EF4-FFF2-40B4-BE49-F238E27FC236}">
                <a16:creationId xmlns:a16="http://schemas.microsoft.com/office/drawing/2014/main" id="{DE43516D-1955-46F3-AC9E-B230765FD2A5}"/>
              </a:ext>
            </a:extLst>
          </p:cNvPr>
          <p:cNvGrpSpPr>
            <a:grpSpLocks/>
          </p:cNvGrpSpPr>
          <p:nvPr userDrawn="1"/>
        </p:nvGrpSpPr>
        <p:grpSpPr bwMode="auto">
          <a:xfrm flipV="1">
            <a:off x="5427663" y="1143000"/>
            <a:ext cx="1336675" cy="220663"/>
            <a:chOff x="5809673" y="3008118"/>
            <a:chExt cx="2419398" cy="398889"/>
          </a:xfrm>
        </p:grpSpPr>
        <p:sp>
          <p:nvSpPr>
            <p:cNvPr id="15" name="Rectangle 14">
              <a:extLst>
                <a:ext uri="{FF2B5EF4-FFF2-40B4-BE49-F238E27FC236}">
                  <a16:creationId xmlns:a16="http://schemas.microsoft.com/office/drawing/2014/main" id="{F123F852-E566-43A6-A023-939198FCDCBA}"/>
                </a:ext>
              </a:extLst>
            </p:cNvPr>
            <p:cNvSpPr/>
            <p:nvPr userDrawn="1"/>
          </p:nvSpPr>
          <p:spPr>
            <a:xfrm>
              <a:off x="5809673" y="3008118"/>
              <a:ext cx="399401"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71D6F2AD-8C5C-44D6-A749-424DE7F3D22B}"/>
                </a:ext>
              </a:extLst>
            </p:cNvPr>
            <p:cNvSpPr/>
            <p:nvPr userDrawn="1"/>
          </p:nvSpPr>
          <p:spPr>
            <a:xfrm>
              <a:off x="6315390" y="3008118"/>
              <a:ext cx="399401"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1612B263-8ABA-42A8-83F1-F2D26E46EF21}"/>
                </a:ext>
              </a:extLst>
            </p:cNvPr>
            <p:cNvSpPr/>
            <p:nvPr userDrawn="1"/>
          </p:nvSpPr>
          <p:spPr>
            <a:xfrm>
              <a:off x="6821108" y="3008118"/>
              <a:ext cx="39652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3D0E6AED-7D22-449A-BC18-FBB315B4B1B1}"/>
                </a:ext>
              </a:extLst>
            </p:cNvPr>
            <p:cNvSpPr/>
            <p:nvPr userDrawn="1"/>
          </p:nvSpPr>
          <p:spPr>
            <a:xfrm>
              <a:off x="7323951" y="3008118"/>
              <a:ext cx="399403"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3BFF592B-D507-48D5-90E6-F2B834098EAC}"/>
                </a:ext>
              </a:extLst>
            </p:cNvPr>
            <p:cNvSpPr/>
            <p:nvPr userDrawn="1"/>
          </p:nvSpPr>
          <p:spPr>
            <a:xfrm>
              <a:off x="7829668" y="3008118"/>
              <a:ext cx="399403"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1"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
        <p:nvSpPr>
          <p:cNvPr id="14" name="Picture Placeholder 13"/>
          <p:cNvSpPr>
            <a:spLocks noGrp="1"/>
          </p:cNvSpPr>
          <p:nvPr>
            <p:ph type="pic" sz="quarter" idx="42"/>
          </p:nvPr>
        </p:nvSpPr>
        <p:spPr>
          <a:xfrm>
            <a:off x="859407" y="1640713"/>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385278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p:nvPr>
        </p:nvSpPr>
        <p:spPr>
          <a:xfrm>
            <a:off x="3439889" y="1"/>
            <a:ext cx="2520000" cy="4725143"/>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6" name="Picture Placeholder 2"/>
          <p:cNvSpPr>
            <a:spLocks noGrp="1"/>
          </p:cNvSpPr>
          <p:nvPr>
            <p:ph type="pic" idx="19"/>
          </p:nvPr>
        </p:nvSpPr>
        <p:spPr>
          <a:xfrm>
            <a:off x="6235774" y="692696"/>
            <a:ext cx="2520000" cy="6165304"/>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1563227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4999D4-4D5F-481E-A72E-CC9467F8AE78}"/>
              </a:ext>
            </a:extLst>
          </p:cNvPr>
          <p:cNvSpPr/>
          <p:nvPr userDrawn="1"/>
        </p:nvSpPr>
        <p:spPr>
          <a:xfrm>
            <a:off x="4200525" y="4049713"/>
            <a:ext cx="7991475" cy="2808287"/>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b="1" dirty="0"/>
          </a:p>
        </p:txBody>
      </p:sp>
      <p:sp>
        <p:nvSpPr>
          <p:cNvPr id="4" name="Picture Placeholder 2"/>
          <p:cNvSpPr>
            <a:spLocks noGrp="1"/>
          </p:cNvSpPr>
          <p:nvPr>
            <p:ph type="pic" idx="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
        <p:nvSpPr>
          <p:cNvPr id="3" name="Picture Placeholder 2"/>
          <p:cNvSpPr>
            <a:spLocks noGrp="1"/>
          </p:cNvSpPr>
          <p:nvPr>
            <p:ph type="pic" idx="10"/>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3078426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_Images &amp; Contents Layout">
    <p:spTree>
      <p:nvGrpSpPr>
        <p:cNvPr id="1" name=""/>
        <p:cNvGrpSpPr/>
        <p:nvPr/>
      </p:nvGrpSpPr>
      <p:grpSpPr>
        <a:xfrm>
          <a:off x="0" y="0"/>
          <a:ext cx="0" cy="0"/>
          <a:chOff x="0" y="0"/>
          <a:chExt cx="0" cy="0"/>
        </a:xfrm>
      </p:grpSpPr>
      <p:grpSp>
        <p:nvGrpSpPr>
          <p:cNvPr id="3" name="Group 1">
            <a:extLst>
              <a:ext uri="{FF2B5EF4-FFF2-40B4-BE49-F238E27FC236}">
                <a16:creationId xmlns:a16="http://schemas.microsoft.com/office/drawing/2014/main" id="{8CCA7237-BCEE-4862-843F-592379AD835C}"/>
              </a:ext>
            </a:extLst>
          </p:cNvPr>
          <p:cNvGrpSpPr>
            <a:grpSpLocks/>
          </p:cNvGrpSpPr>
          <p:nvPr userDrawn="1"/>
        </p:nvGrpSpPr>
        <p:grpSpPr bwMode="auto">
          <a:xfrm>
            <a:off x="7405688" y="441325"/>
            <a:ext cx="3829050" cy="4684713"/>
            <a:chOff x="6446339" y="1280897"/>
            <a:chExt cx="4320717" cy="5285178"/>
          </a:xfrm>
        </p:grpSpPr>
        <p:sp>
          <p:nvSpPr>
            <p:cNvPr id="4" name="Freeform: Shape 2">
              <a:extLst>
                <a:ext uri="{FF2B5EF4-FFF2-40B4-BE49-F238E27FC236}">
                  <a16:creationId xmlns:a16="http://schemas.microsoft.com/office/drawing/2014/main" id="{118DB93F-59DA-42CB-A7E0-EF1C3A85B68F}"/>
                </a:ext>
              </a:extLst>
            </p:cNvPr>
            <p:cNvSpPr>
              <a:spLocks/>
            </p:cNvSpPr>
            <p:nvPr/>
          </p:nvSpPr>
          <p:spPr bwMode="auto">
            <a:xfrm>
              <a:off x="7360122" y="5629227"/>
              <a:ext cx="2033648" cy="936848"/>
            </a:xfrm>
            <a:custGeom>
              <a:avLst/>
              <a:gdLst>
                <a:gd name="T0" fmla="*/ 2579790 w 847725"/>
                <a:gd name="T1" fmla="*/ 41113 h 390525"/>
                <a:gd name="T2" fmla="*/ 2672980 w 847725"/>
                <a:gd name="T3" fmla="*/ 1060686 h 390525"/>
                <a:gd name="T4" fmla="*/ 2601716 w 847725"/>
                <a:gd name="T5" fmla="*/ 1290913 h 390525"/>
                <a:gd name="T6" fmla="*/ 2026151 w 847725"/>
                <a:gd name="T7" fmla="*/ 1548545 h 390525"/>
                <a:gd name="T8" fmla="*/ 173374 w 847725"/>
                <a:gd name="T9" fmla="*/ 1630772 h 390525"/>
                <a:gd name="T10" fmla="*/ 41816 w 847725"/>
                <a:gd name="T11" fmla="*/ 1641735 h 390525"/>
                <a:gd name="T12" fmla="*/ 74706 w 847725"/>
                <a:gd name="T13" fmla="*/ 1685588 h 390525"/>
                <a:gd name="T14" fmla="*/ 2530458 w 847725"/>
                <a:gd name="T15" fmla="*/ 2211818 h 390525"/>
                <a:gd name="T16" fmla="*/ 2623640 w 847725"/>
                <a:gd name="T17" fmla="*/ 2217297 h 390525"/>
                <a:gd name="T18" fmla="*/ 4772426 w 847725"/>
                <a:gd name="T19" fmla="*/ 1850033 h 390525"/>
                <a:gd name="T20" fmla="*/ 4591536 w 847725"/>
                <a:gd name="T21" fmla="*/ 304229 h 390525"/>
                <a:gd name="T22" fmla="*/ 2579790 w 847725"/>
                <a:gd name="T23" fmla="*/ 41113 h 390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5" name="Freeform: Shape 3">
              <a:extLst>
                <a:ext uri="{FF2B5EF4-FFF2-40B4-BE49-F238E27FC236}">
                  <a16:creationId xmlns:a16="http://schemas.microsoft.com/office/drawing/2014/main" id="{9A77AFD3-515D-412D-97B2-2FC0D87C18BE}"/>
                </a:ext>
              </a:extLst>
            </p:cNvPr>
            <p:cNvSpPr>
              <a:spLocks/>
            </p:cNvSpPr>
            <p:nvPr/>
          </p:nvSpPr>
          <p:spPr bwMode="auto">
            <a:xfrm>
              <a:off x="7358820" y="5629227"/>
              <a:ext cx="1987948" cy="913998"/>
            </a:xfrm>
            <a:custGeom>
              <a:avLst/>
              <a:gdLst>
                <a:gd name="T0" fmla="*/ 2511655 w 828675"/>
                <a:gd name="T1" fmla="*/ 41113 h 381000"/>
                <a:gd name="T2" fmla="*/ 2604840 w 828675"/>
                <a:gd name="T3" fmla="*/ 1027797 h 381000"/>
                <a:gd name="T4" fmla="*/ 2533581 w 828675"/>
                <a:gd name="T5" fmla="*/ 1252540 h 381000"/>
                <a:gd name="T6" fmla="*/ 1968975 w 828675"/>
                <a:gd name="T7" fmla="*/ 1499213 h 381000"/>
                <a:gd name="T8" fmla="*/ 66866 w 828675"/>
                <a:gd name="T9" fmla="*/ 1619808 h 381000"/>
                <a:gd name="T10" fmla="*/ 2467802 w 828675"/>
                <a:gd name="T11" fmla="*/ 2146039 h 381000"/>
                <a:gd name="T12" fmla="*/ 2555508 w 828675"/>
                <a:gd name="T13" fmla="*/ 2151518 h 381000"/>
                <a:gd name="T14" fmla="*/ 4682365 w 828675"/>
                <a:gd name="T15" fmla="*/ 1795217 h 381000"/>
                <a:gd name="T16" fmla="*/ 4501469 w 828675"/>
                <a:gd name="T17" fmla="*/ 304229 h 381000"/>
                <a:gd name="T18" fmla="*/ 2511655 w 828675"/>
                <a:gd name="T19" fmla="*/ 41113 h 38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6" name="Freeform: Shape 4">
              <a:extLst>
                <a:ext uri="{FF2B5EF4-FFF2-40B4-BE49-F238E27FC236}">
                  <a16:creationId xmlns:a16="http://schemas.microsoft.com/office/drawing/2014/main" id="{6ED0A470-2954-41D4-8EBE-92595E757979}"/>
                </a:ext>
              </a:extLst>
            </p:cNvPr>
            <p:cNvSpPr>
              <a:spLocks/>
            </p:cNvSpPr>
            <p:nvPr/>
          </p:nvSpPr>
          <p:spPr bwMode="auto">
            <a:xfrm>
              <a:off x="6448412" y="1280897"/>
              <a:ext cx="4318644" cy="4592842"/>
            </a:xfrm>
            <a:custGeom>
              <a:avLst/>
              <a:gdLst>
                <a:gd name="T0" fmla="*/ 9267316 w 1800225"/>
                <a:gd name="T1" fmla="*/ 11004231 h 1914525"/>
                <a:gd name="T2" fmla="*/ 310405 w 1800225"/>
                <a:gd name="T3" fmla="*/ 9995621 h 1914525"/>
                <a:gd name="T4" fmla="*/ 41804 w 1800225"/>
                <a:gd name="T5" fmla="*/ 9677689 h 1914525"/>
                <a:gd name="T6" fmla="*/ 381663 w 1800225"/>
                <a:gd name="T7" fmla="*/ 3044975 h 1914525"/>
                <a:gd name="T8" fmla="*/ 617374 w 1800225"/>
                <a:gd name="T9" fmla="*/ 2491332 h 1914525"/>
                <a:gd name="T10" fmla="*/ 9952511 w 1800225"/>
                <a:gd name="T11" fmla="*/ 52031 h 1914525"/>
                <a:gd name="T12" fmla="*/ 10341706 w 1800225"/>
                <a:gd name="T13" fmla="*/ 364477 h 1914525"/>
                <a:gd name="T14" fmla="*/ 9733247 w 1800225"/>
                <a:gd name="T15" fmla="*/ 10615036 h 1914525"/>
                <a:gd name="T16" fmla="*/ 9267316 w 1800225"/>
                <a:gd name="T17" fmla="*/ 11004231 h 1914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8" name="Freeform: Shape 5">
              <a:extLst>
                <a:ext uri="{FF2B5EF4-FFF2-40B4-BE49-F238E27FC236}">
                  <a16:creationId xmlns:a16="http://schemas.microsoft.com/office/drawing/2014/main" id="{2FBCB0B0-5FF5-4E9D-B35E-2D2B1C999A5E}"/>
                </a:ext>
              </a:extLst>
            </p:cNvPr>
            <p:cNvSpPr>
              <a:spLocks/>
            </p:cNvSpPr>
            <p:nvPr/>
          </p:nvSpPr>
          <p:spPr bwMode="auto">
            <a:xfrm>
              <a:off x="6464696" y="1280897"/>
              <a:ext cx="4250094" cy="3998744"/>
            </a:xfrm>
            <a:custGeom>
              <a:avLst/>
              <a:gdLst>
                <a:gd name="T0" fmla="*/ 9661293 w 1771650"/>
                <a:gd name="T1" fmla="*/ 9579025 h 1666875"/>
                <a:gd name="T2" fmla="*/ 41113 w 1771650"/>
                <a:gd name="T3" fmla="*/ 8932197 h 1666875"/>
                <a:gd name="T4" fmla="*/ 337119 w 1771650"/>
                <a:gd name="T5" fmla="*/ 2776375 h 1666875"/>
                <a:gd name="T6" fmla="*/ 567346 w 1771650"/>
                <a:gd name="T7" fmla="*/ 2491332 h 1666875"/>
                <a:gd name="T8" fmla="*/ 9814777 w 1771650"/>
                <a:gd name="T9" fmla="*/ 52031 h 1666875"/>
                <a:gd name="T10" fmla="*/ 10198489 w 1771650"/>
                <a:gd name="T11" fmla="*/ 364477 h 1666875"/>
                <a:gd name="T12" fmla="*/ 9661293 w 1771650"/>
                <a:gd name="T13" fmla="*/ 9579025 h 1666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9" name="Freeform: Shape 6">
              <a:extLst>
                <a:ext uri="{FF2B5EF4-FFF2-40B4-BE49-F238E27FC236}">
                  <a16:creationId xmlns:a16="http://schemas.microsoft.com/office/drawing/2014/main" id="{482BEC9D-976C-4098-97DD-F8374D6BA055}"/>
                </a:ext>
              </a:extLst>
            </p:cNvPr>
            <p:cNvSpPr>
              <a:spLocks/>
            </p:cNvSpPr>
            <p:nvPr/>
          </p:nvSpPr>
          <p:spPr bwMode="auto">
            <a:xfrm>
              <a:off x="6572092" y="1577928"/>
              <a:ext cx="3907345" cy="3404644"/>
            </a:xfrm>
            <a:custGeom>
              <a:avLst/>
              <a:gdLst>
                <a:gd name="T0" fmla="*/ 8860984 w 1628775"/>
                <a:gd name="T1" fmla="*/ 8153854 h 1419225"/>
                <a:gd name="T2" fmla="*/ 41113 w 1628775"/>
                <a:gd name="T3" fmla="*/ 7813995 h 1419225"/>
                <a:gd name="T4" fmla="*/ 331635 w 1628775"/>
                <a:gd name="T5" fmla="*/ 2091226 h 1419225"/>
                <a:gd name="T6" fmla="*/ 9370774 w 1628775"/>
                <a:gd name="T7" fmla="*/ 41113 h 1419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8775" h="1419225">
                  <a:moveTo>
                    <a:pt x="1539716" y="1416844"/>
                  </a:moveTo>
                  <a:lnTo>
                    <a:pt x="7144" y="1357789"/>
                  </a:lnTo>
                  <a:lnTo>
                    <a:pt x="57626" y="363379"/>
                  </a:lnTo>
                  <a:lnTo>
                    <a:pt x="1628299" y="7144"/>
                  </a:lnTo>
                  <a:lnTo>
                    <a:pt x="1539716" y="1416844"/>
                  </a:lnTo>
                  <a:close/>
                </a:path>
              </a:pathLst>
            </a:custGeom>
            <a:solidFill>
              <a:srgbClr val="E6E6E6"/>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0" name="Freeform: Shape 7">
              <a:extLst>
                <a:ext uri="{FF2B5EF4-FFF2-40B4-BE49-F238E27FC236}">
                  <a16:creationId xmlns:a16="http://schemas.microsoft.com/office/drawing/2014/main" id="{45CB37AA-B955-4494-AAC8-4674F6EA77D5}"/>
                </a:ext>
              </a:extLst>
            </p:cNvPr>
            <p:cNvSpPr>
              <a:spLocks/>
            </p:cNvSpPr>
            <p:nvPr/>
          </p:nvSpPr>
          <p:spPr bwMode="auto">
            <a:xfrm>
              <a:off x="6446339" y="4996281"/>
              <a:ext cx="4044444" cy="868298"/>
            </a:xfrm>
            <a:custGeom>
              <a:avLst/>
              <a:gdLst>
                <a:gd name="T0" fmla="*/ 79671 w 1685925"/>
                <a:gd name="T1" fmla="*/ 41113 h 361950"/>
                <a:gd name="T2" fmla="*/ 41298 w 1685925"/>
                <a:gd name="T3" fmla="*/ 770160 h 361950"/>
                <a:gd name="T4" fmla="*/ 309898 w 1685925"/>
                <a:gd name="T5" fmla="*/ 1088092 h 361950"/>
                <a:gd name="T6" fmla="*/ 9195544 w 1685925"/>
                <a:gd name="T7" fmla="*/ 2091222 h 361950"/>
                <a:gd name="T8" fmla="*/ 9645034 w 1685925"/>
                <a:gd name="T9" fmla="*/ 1707511 h 361950"/>
                <a:gd name="T10" fmla="*/ 9705334 w 1685925"/>
                <a:gd name="T11" fmla="*/ 644085 h 361950"/>
                <a:gd name="T12" fmla="*/ 79671 w 1685925"/>
                <a:gd name="T13" fmla="*/ 41113 h 3619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1" name="Freeform: Shape 8">
              <a:extLst>
                <a:ext uri="{FF2B5EF4-FFF2-40B4-BE49-F238E27FC236}">
                  <a16:creationId xmlns:a16="http://schemas.microsoft.com/office/drawing/2014/main" id="{54593360-66D8-46A5-809B-F0F58246FC51}"/>
                </a:ext>
              </a:extLst>
            </p:cNvPr>
            <p:cNvSpPr>
              <a:spLocks/>
            </p:cNvSpPr>
            <p:nvPr/>
          </p:nvSpPr>
          <p:spPr bwMode="auto">
            <a:xfrm>
              <a:off x="7715310" y="1593115"/>
              <a:ext cx="2775473" cy="3394037"/>
            </a:xfrm>
            <a:custGeom>
              <a:avLst/>
              <a:gdLst>
                <a:gd name="T0" fmla="*/ 1425389 w 2775473"/>
                <a:gd name="T1" fmla="*/ 306593 h 3394037"/>
                <a:gd name="T2" fmla="*/ 2775473 w 2775473"/>
                <a:gd name="T3" fmla="*/ 0 h 3394037"/>
                <a:gd name="T4" fmla="*/ 2565699 w 2775473"/>
                <a:gd name="T5" fmla="*/ 3394037 h 3394037"/>
                <a:gd name="T6" fmla="*/ 0 w 2775473"/>
                <a:gd name="T7" fmla="*/ 3281082 h 3394037"/>
                <a:gd name="T8" fmla="*/ 1425389 w 2775473"/>
                <a:gd name="T9" fmla="*/ 306593 h 33940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5473" h="3394037">
                  <a:moveTo>
                    <a:pt x="1425389" y="306593"/>
                  </a:moveTo>
                  <a:lnTo>
                    <a:pt x="2775473" y="0"/>
                  </a:lnTo>
                  <a:lnTo>
                    <a:pt x="2565699" y="3394037"/>
                  </a:lnTo>
                  <a:lnTo>
                    <a:pt x="0" y="3281082"/>
                  </a:lnTo>
                  <a:lnTo>
                    <a:pt x="1425389" y="306593"/>
                  </a:lnTo>
                  <a:close/>
                </a:path>
              </a:pathLst>
            </a:custGeom>
            <a:solidFill>
              <a:srgbClr val="999999">
                <a:alpha val="10196"/>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7" name="그림 개체 틀 2"/>
          <p:cNvSpPr>
            <a:spLocks noGrp="1"/>
          </p:cNvSpPr>
          <p:nvPr>
            <p:ph type="pic" sz="quarter" idx="10"/>
          </p:nvPr>
        </p:nvSpPr>
        <p:spPr>
          <a:xfrm>
            <a:off x="7527586" y="618676"/>
            <a:ext cx="3533199" cy="3162749"/>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15721340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Image slide layout">
    <p:spTree>
      <p:nvGrpSpPr>
        <p:cNvPr id="1" name=""/>
        <p:cNvGrpSpPr/>
        <p:nvPr/>
      </p:nvGrpSpPr>
      <p:grpSpPr>
        <a:xfrm>
          <a:off x="0" y="0"/>
          <a:ext cx="0" cy="0"/>
          <a:chOff x="0" y="0"/>
          <a:chExt cx="0" cy="0"/>
        </a:xfrm>
      </p:grpSpPr>
      <p:sp>
        <p:nvSpPr>
          <p:cNvPr id="3" name="그림 개체 틀 2"/>
          <p:cNvSpPr>
            <a:spLocks noGrp="1"/>
          </p:cNvSpPr>
          <p:nvPr>
            <p:ph type="pic" sz="quarter" idx="14"/>
          </p:nvPr>
        </p:nvSpPr>
        <p:spPr>
          <a:xfrm>
            <a:off x="0" y="0"/>
            <a:ext cx="12192000" cy="6857999"/>
          </a:xfrm>
          <a:prstGeom prst="parallelogram">
            <a:avLst>
              <a:gd name="adj" fmla="val 90695"/>
            </a:avLst>
          </a:pr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41211951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Image slide layout">
    <p:bg>
      <p:bgPr>
        <a:solidFill>
          <a:srgbClr val="2CB8AE"/>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B7BE4E9-2247-4352-85A7-C303BA611369}"/>
              </a:ext>
            </a:extLst>
          </p:cNvPr>
          <p:cNvSpPr/>
          <p:nvPr userDrawn="1"/>
        </p:nvSpPr>
        <p:spPr>
          <a:xfrm>
            <a:off x="4457700" y="0"/>
            <a:ext cx="7734300" cy="6858000"/>
          </a:xfrm>
          <a:custGeom>
            <a:avLst/>
            <a:gdLst>
              <a:gd name="connsiteX0" fmla="*/ 3160975 w 7734300"/>
              <a:gd name="connsiteY0" fmla="*/ 0 h 6858000"/>
              <a:gd name="connsiteX1" fmla="*/ 3167701 w 7734300"/>
              <a:gd name="connsiteY1" fmla="*/ 0 h 6858000"/>
              <a:gd name="connsiteX2" fmla="*/ 7734300 w 7734300"/>
              <a:gd name="connsiteY2" fmla="*/ 0 h 6858000"/>
              <a:gd name="connsiteX3" fmla="*/ 7734300 w 7734300"/>
              <a:gd name="connsiteY3" fmla="*/ 6858000 h 6858000"/>
              <a:gd name="connsiteX4" fmla="*/ 3167701 w 7734300"/>
              <a:gd name="connsiteY4" fmla="*/ 6858000 h 6858000"/>
              <a:gd name="connsiteX5" fmla="*/ 3160975 w 7734300"/>
              <a:gd name="connsiteY5" fmla="*/ 6858000 h 6858000"/>
              <a:gd name="connsiteX6" fmla="*/ 3160975 w 7734300"/>
              <a:gd name="connsiteY6" fmla="*/ 6850774 h 6858000"/>
              <a:gd name="connsiteX7" fmla="*/ 0 w 7734300"/>
              <a:gd name="connsiteY7" fmla="*/ 3454443 h 6858000"/>
              <a:gd name="connsiteX8" fmla="*/ 3160975 w 7734300"/>
              <a:gd name="connsiteY8" fmla="*/ 73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4300" h="68580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icture Placeholder 7"/>
          <p:cNvSpPr>
            <a:spLocks noGrp="1"/>
          </p:cNvSpPr>
          <p:nvPr>
            <p:ph type="pic" sz="quarter" idx="14"/>
          </p:nvPr>
        </p:nvSpPr>
        <p:spPr>
          <a:xfrm>
            <a:off x="0" y="0"/>
            <a:ext cx="7734300" cy="6858000"/>
          </a:xfrm>
          <a:custGeom>
            <a:avLst/>
            <a:gdLst>
              <a:gd name="connsiteX0" fmla="*/ 0 w 7302500"/>
              <a:gd name="connsiteY0" fmla="*/ 0 h 6858000"/>
              <a:gd name="connsiteX1" fmla="*/ 4311650 w 7302500"/>
              <a:gd name="connsiteY1" fmla="*/ 0 h 6858000"/>
              <a:gd name="connsiteX2" fmla="*/ 4318000 w 7302500"/>
              <a:gd name="connsiteY2" fmla="*/ 0 h 6858000"/>
              <a:gd name="connsiteX3" fmla="*/ 4318000 w 7302500"/>
              <a:gd name="connsiteY3" fmla="*/ 7226 h 6858000"/>
              <a:gd name="connsiteX4" fmla="*/ 7302500 w 7302500"/>
              <a:gd name="connsiteY4" fmla="*/ 3403557 h 6858000"/>
              <a:gd name="connsiteX5" fmla="*/ 4318000 w 7302500"/>
              <a:gd name="connsiteY5" fmla="*/ 6850666 h 6858000"/>
              <a:gd name="connsiteX6" fmla="*/ 4318000 w 7302500"/>
              <a:gd name="connsiteY6" fmla="*/ 6858000 h 6858000"/>
              <a:gd name="connsiteX7" fmla="*/ 4311650 w 7302500"/>
              <a:gd name="connsiteY7" fmla="*/ 6858000 h 6858000"/>
              <a:gd name="connsiteX8" fmla="*/ 0 w 73025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500" h="6858000">
                <a:moveTo>
                  <a:pt x="0" y="0"/>
                </a:moveTo>
                <a:lnTo>
                  <a:pt x="4311650" y="0"/>
                </a:lnTo>
                <a:lnTo>
                  <a:pt x="4318000" y="0"/>
                </a:lnTo>
                <a:lnTo>
                  <a:pt x="4318000" y="7226"/>
                </a:lnTo>
                <a:lnTo>
                  <a:pt x="7302500" y="3403557"/>
                </a:lnTo>
                <a:lnTo>
                  <a:pt x="4318000" y="6850666"/>
                </a:lnTo>
                <a:lnTo>
                  <a:pt x="4318000" y="6858000"/>
                </a:lnTo>
                <a:lnTo>
                  <a:pt x="4311650" y="6858000"/>
                </a:lnTo>
                <a:lnTo>
                  <a:pt x="0" y="685800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dirty="0">
                <a:solidFill>
                  <a:schemeClr val="tx1">
                    <a:lumMod val="75000"/>
                    <a:lumOff val="25000"/>
                  </a:schemeClr>
                </a:solidFill>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530864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ABC654-E7ED-4E8F-9930-17EA883DCE2C}"/>
              </a:ext>
            </a:extLst>
          </p:cNvPr>
          <p:cNvSpPr/>
          <p:nvPr userDrawn="1"/>
        </p:nvSpPr>
        <p:spPr>
          <a:xfrm>
            <a:off x="0" y="0"/>
            <a:ext cx="37814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Freeform: Shape 2">
            <a:extLst>
              <a:ext uri="{FF2B5EF4-FFF2-40B4-BE49-F238E27FC236}">
                <a16:creationId xmlns:a16="http://schemas.microsoft.com/office/drawing/2014/main" id="{C46DF634-CEF0-4A17-82D0-8E86F1B8B85D}"/>
              </a:ext>
            </a:extLst>
          </p:cNvPr>
          <p:cNvSpPr>
            <a:spLocks/>
          </p:cNvSpPr>
          <p:nvPr userDrawn="1"/>
        </p:nvSpPr>
        <p:spPr bwMode="auto">
          <a:xfrm>
            <a:off x="68263" y="2190750"/>
            <a:ext cx="1825625" cy="4705350"/>
          </a:xfrm>
          <a:custGeom>
            <a:avLst/>
            <a:gdLst>
              <a:gd name="T0" fmla="*/ 15749 w 1825371"/>
              <a:gd name="T1" fmla="*/ 1352 h 4705764"/>
              <a:gd name="T2" fmla="*/ 83074 w 1825371"/>
              <a:gd name="T3" fmla="*/ 34834 h 4705764"/>
              <a:gd name="T4" fmla="*/ 961404 w 1825371"/>
              <a:gd name="T5" fmla="*/ 755908 h 4705764"/>
              <a:gd name="T6" fmla="*/ 1239334 w 1825371"/>
              <a:gd name="T7" fmla="*/ 1001676 h 4705764"/>
              <a:gd name="T8" fmla="*/ 1276623 w 1825371"/>
              <a:gd name="T9" fmla="*/ 1025838 h 4705764"/>
              <a:gd name="T10" fmla="*/ 1316672 w 1825371"/>
              <a:gd name="T11" fmla="*/ 1009615 h 4705764"/>
              <a:gd name="T12" fmla="*/ 1345328 w 1825371"/>
              <a:gd name="T13" fmla="*/ 948519 h 4705764"/>
              <a:gd name="T14" fmla="*/ 1407820 w 1825371"/>
              <a:gd name="T15" fmla="*/ 869817 h 4705764"/>
              <a:gd name="T16" fmla="*/ 1749622 w 1825371"/>
              <a:gd name="T17" fmla="*/ 590915 h 4705764"/>
              <a:gd name="T18" fmla="*/ 1808318 w 1825371"/>
              <a:gd name="T19" fmla="*/ 545351 h 4705764"/>
              <a:gd name="T20" fmla="*/ 1825580 w 1825371"/>
              <a:gd name="T21" fmla="*/ 554326 h 4705764"/>
              <a:gd name="T22" fmla="*/ 1811424 w 1825371"/>
              <a:gd name="T23" fmla="*/ 590225 h 4705764"/>
              <a:gd name="T24" fmla="*/ 1721312 w 1825371"/>
              <a:gd name="T25" fmla="*/ 698265 h 4705764"/>
              <a:gd name="T26" fmla="*/ 1386070 w 1825371"/>
              <a:gd name="T27" fmla="*/ 1068295 h 4705764"/>
              <a:gd name="T28" fmla="*/ 1376402 w 1825371"/>
              <a:gd name="T29" fmla="*/ 1098324 h 4705764"/>
              <a:gd name="T30" fmla="*/ 1361555 w 1825371"/>
              <a:gd name="T31" fmla="*/ 1135259 h 4705764"/>
              <a:gd name="T32" fmla="*/ 1355342 w 1825371"/>
              <a:gd name="T33" fmla="*/ 1169776 h 4705764"/>
              <a:gd name="T34" fmla="*/ 1409892 w 1825371"/>
              <a:gd name="T35" fmla="*/ 1384131 h 4705764"/>
              <a:gd name="T36" fmla="*/ 1525206 w 1825371"/>
              <a:gd name="T37" fmla="*/ 1739664 h 4705764"/>
              <a:gd name="T38" fmla="*/ 1660202 w 1825371"/>
              <a:gd name="T39" fmla="*/ 2199095 h 4705764"/>
              <a:gd name="T40" fmla="*/ 1783112 w 1825371"/>
              <a:gd name="T41" fmla="*/ 2696840 h 4705764"/>
              <a:gd name="T42" fmla="*/ 1794507 w 1825371"/>
              <a:gd name="T43" fmla="*/ 2767601 h 4705764"/>
              <a:gd name="T44" fmla="*/ 1792089 w 1825371"/>
              <a:gd name="T45" fmla="*/ 2777958 h 4705764"/>
              <a:gd name="T46" fmla="*/ 1784493 w 1825371"/>
              <a:gd name="T47" fmla="*/ 2770363 h 4705764"/>
              <a:gd name="T48" fmla="*/ 1746860 w 1825371"/>
              <a:gd name="T49" fmla="*/ 2660597 h 4705764"/>
              <a:gd name="T50" fmla="*/ 1513813 w 1825371"/>
              <a:gd name="T51" fmla="*/ 1875319 h 4705764"/>
              <a:gd name="T52" fmla="*/ 1297338 w 1825371"/>
              <a:gd name="T53" fmla="*/ 1267807 h 4705764"/>
              <a:gd name="T54" fmla="*/ 1275241 w 1825371"/>
              <a:gd name="T55" fmla="*/ 1217066 h 4705764"/>
              <a:gd name="T56" fmla="*/ 1248657 w 1825371"/>
              <a:gd name="T57" fmla="*/ 1193248 h 4705764"/>
              <a:gd name="T58" fmla="*/ 1233121 w 1825371"/>
              <a:gd name="T59" fmla="*/ 1222243 h 4705764"/>
              <a:gd name="T60" fmla="*/ 1231048 w 1825371"/>
              <a:gd name="T61" fmla="*/ 1282995 h 4705764"/>
              <a:gd name="T62" fmla="*/ 1227325 w 1825371"/>
              <a:gd name="T63" fmla="*/ 4705350 h 4705764"/>
              <a:gd name="T64" fmla="*/ 998849 w 1825371"/>
              <a:gd name="T65" fmla="*/ 4695302 h 4705764"/>
              <a:gd name="T66" fmla="*/ 1125402 w 1825371"/>
              <a:gd name="T67" fmla="*/ 1293350 h 4705764"/>
              <a:gd name="T68" fmla="*/ 1096400 w 1825371"/>
              <a:gd name="T69" fmla="*/ 1270569 h 4705764"/>
              <a:gd name="T70" fmla="*/ 984537 w 1825371"/>
              <a:gd name="T71" fmla="*/ 1242265 h 4705764"/>
              <a:gd name="T72" fmla="*/ 977285 w 1825371"/>
              <a:gd name="T73" fmla="*/ 1225350 h 4705764"/>
              <a:gd name="T74" fmla="*/ 983156 w 1825371"/>
              <a:gd name="T75" fmla="*/ 1189797 h 4705764"/>
              <a:gd name="T76" fmla="*/ 1016299 w 1825371"/>
              <a:gd name="T77" fmla="*/ 1096944 h 4705764"/>
              <a:gd name="T78" fmla="*/ 1055660 w 1825371"/>
              <a:gd name="T79" fmla="*/ 1077960 h 4705764"/>
              <a:gd name="T80" fmla="*/ 1097781 w 1825371"/>
              <a:gd name="T81" fmla="*/ 1104193 h 4705764"/>
              <a:gd name="T82" fmla="*/ 1115734 w 1825371"/>
              <a:gd name="T83" fmla="*/ 1107646 h 4705764"/>
              <a:gd name="T84" fmla="*/ 1177190 w 1825371"/>
              <a:gd name="T85" fmla="*/ 1087279 h 4705764"/>
              <a:gd name="T86" fmla="*/ 1179951 w 1825371"/>
              <a:gd name="T87" fmla="*/ 1073819 h 4705764"/>
              <a:gd name="T88" fmla="*/ 1135413 w 1825371"/>
              <a:gd name="T89" fmla="*/ 1041025 h 4705764"/>
              <a:gd name="T90" fmla="*/ 939999 w 1825371"/>
              <a:gd name="T91" fmla="*/ 883624 h 4705764"/>
              <a:gd name="T92" fmla="*/ 549860 w 1825371"/>
              <a:gd name="T93" fmla="*/ 496335 h 4705764"/>
              <a:gd name="T94" fmla="*/ 40953 w 1825371"/>
              <a:gd name="T95" fmla="*/ 48986 h 4705764"/>
              <a:gd name="T96" fmla="*/ 5736 w 1825371"/>
              <a:gd name="T97" fmla="*/ 17229 h 4705764"/>
              <a:gd name="T98" fmla="*/ 902 w 1825371"/>
              <a:gd name="T99" fmla="*/ 4114 h 4705764"/>
              <a:gd name="T100" fmla="*/ 15749 w 1825371"/>
              <a:gd name="T101" fmla="*/ 1352 h 47057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59999"/>
            </a:schemeClr>
          </a:solidFill>
          <a:ln>
            <a:noFill/>
          </a:ln>
          <a:extLst>
            <a:ext uri="{91240B29-F687-4F45-9708-019B960494DF}">
              <a14:hiddenLine xmlns:a14="http://schemas.microsoft.com/office/drawing/2010/main" w="2261" cap="flat">
                <a:solidFill>
                  <a:srgbClr val="000000"/>
                </a:solidFill>
                <a:prstDash val="solid"/>
                <a:miter lim="800000"/>
                <a:headEnd/>
                <a:tailEnd/>
              </a14:hiddenLine>
            </a:ext>
          </a:extLst>
        </p:spPr>
        <p:txBody>
          <a:bodyPr anchor="ctr"/>
          <a:lstStyle/>
          <a:p>
            <a:endParaRPr lang="en-US"/>
          </a:p>
        </p:txBody>
      </p:sp>
      <p:sp>
        <p:nvSpPr>
          <p:cNvPr id="4" name="Freeform: Shape 3">
            <a:extLst>
              <a:ext uri="{FF2B5EF4-FFF2-40B4-BE49-F238E27FC236}">
                <a16:creationId xmlns:a16="http://schemas.microsoft.com/office/drawing/2014/main" id="{8E29A5FE-FABF-4CE0-A121-F4FF9F33A82B}"/>
              </a:ext>
            </a:extLst>
          </p:cNvPr>
          <p:cNvSpPr>
            <a:spLocks/>
          </p:cNvSpPr>
          <p:nvPr userDrawn="1"/>
        </p:nvSpPr>
        <p:spPr bwMode="auto">
          <a:xfrm>
            <a:off x="68263" y="4641850"/>
            <a:ext cx="873125" cy="2254250"/>
          </a:xfrm>
          <a:custGeom>
            <a:avLst/>
            <a:gdLst>
              <a:gd name="T0" fmla="*/ 3607 w 1825371"/>
              <a:gd name="T1" fmla="*/ 310 h 4705764"/>
              <a:gd name="T2" fmla="*/ 19026 w 1825371"/>
              <a:gd name="T3" fmla="*/ 7992 h 4705764"/>
              <a:gd name="T4" fmla="*/ 220187 w 1825371"/>
              <a:gd name="T5" fmla="*/ 173421 h 4705764"/>
              <a:gd name="T6" fmla="*/ 283841 w 1825371"/>
              <a:gd name="T7" fmla="*/ 229805 h 4705764"/>
              <a:gd name="T8" fmla="*/ 292381 w 1825371"/>
              <a:gd name="T9" fmla="*/ 235348 h 4705764"/>
              <a:gd name="T10" fmla="*/ 301553 w 1825371"/>
              <a:gd name="T11" fmla="*/ 231626 h 4705764"/>
              <a:gd name="T12" fmla="*/ 308116 w 1825371"/>
              <a:gd name="T13" fmla="*/ 217609 h 4705764"/>
              <a:gd name="T14" fmla="*/ 322429 w 1825371"/>
              <a:gd name="T15" fmla="*/ 199554 h 4705764"/>
              <a:gd name="T16" fmla="*/ 400710 w 1825371"/>
              <a:gd name="T17" fmla="*/ 135568 h 4705764"/>
              <a:gd name="T18" fmla="*/ 414153 w 1825371"/>
              <a:gd name="T19" fmla="*/ 125114 h 4705764"/>
              <a:gd name="T20" fmla="*/ 418106 w 1825371"/>
              <a:gd name="T21" fmla="*/ 127174 h 4705764"/>
              <a:gd name="T22" fmla="*/ 414864 w 1825371"/>
              <a:gd name="T23" fmla="*/ 135409 h 4705764"/>
              <a:gd name="T24" fmla="*/ 394226 w 1825371"/>
              <a:gd name="T25" fmla="*/ 160196 h 4705764"/>
              <a:gd name="T26" fmla="*/ 317447 w 1825371"/>
              <a:gd name="T27" fmla="*/ 245088 h 4705764"/>
              <a:gd name="T28" fmla="*/ 315233 w 1825371"/>
              <a:gd name="T29" fmla="*/ 251978 h 4705764"/>
              <a:gd name="T30" fmla="*/ 311833 w 1825371"/>
              <a:gd name="T31" fmla="*/ 260451 h 4705764"/>
              <a:gd name="T32" fmla="*/ 310410 w 1825371"/>
              <a:gd name="T33" fmla="*/ 268370 h 4705764"/>
              <a:gd name="T34" fmla="*/ 322903 w 1825371"/>
              <a:gd name="T35" fmla="*/ 317548 h 4705764"/>
              <a:gd name="T36" fmla="*/ 349313 w 1825371"/>
              <a:gd name="T37" fmla="*/ 399114 h 4705764"/>
              <a:gd name="T38" fmla="*/ 380231 w 1825371"/>
              <a:gd name="T39" fmla="*/ 504516 h 4705764"/>
              <a:gd name="T40" fmla="*/ 408380 w 1825371"/>
              <a:gd name="T41" fmla="*/ 618709 h 4705764"/>
              <a:gd name="T42" fmla="*/ 410990 w 1825371"/>
              <a:gd name="T43" fmla="*/ 634943 h 4705764"/>
              <a:gd name="T44" fmla="*/ 410436 w 1825371"/>
              <a:gd name="T45" fmla="*/ 637319 h 4705764"/>
              <a:gd name="T46" fmla="*/ 408697 w 1825371"/>
              <a:gd name="T47" fmla="*/ 635577 h 4705764"/>
              <a:gd name="T48" fmla="*/ 400078 w 1825371"/>
              <a:gd name="T49" fmla="*/ 610394 h 4705764"/>
              <a:gd name="T50" fmla="*/ 346704 w 1825371"/>
              <a:gd name="T51" fmla="*/ 430236 h 4705764"/>
              <a:gd name="T52" fmla="*/ 297125 w 1825371"/>
              <a:gd name="T53" fmla="*/ 290860 h 4705764"/>
              <a:gd name="T54" fmla="*/ 292064 w 1825371"/>
              <a:gd name="T55" fmla="*/ 279219 h 4705764"/>
              <a:gd name="T56" fmla="*/ 285976 w 1825371"/>
              <a:gd name="T57" fmla="*/ 273755 h 4705764"/>
              <a:gd name="T58" fmla="*/ 282417 w 1825371"/>
              <a:gd name="T59" fmla="*/ 280407 h 4705764"/>
              <a:gd name="T60" fmla="*/ 281943 w 1825371"/>
              <a:gd name="T61" fmla="*/ 294345 h 4705764"/>
              <a:gd name="T62" fmla="*/ 281090 w 1825371"/>
              <a:gd name="T63" fmla="*/ 1079502 h 4705764"/>
              <a:gd name="T64" fmla="*/ 228763 w 1825371"/>
              <a:gd name="T65" fmla="*/ 1077197 h 4705764"/>
              <a:gd name="T66" fmla="*/ 257747 w 1825371"/>
              <a:gd name="T67" fmla="*/ 296720 h 4705764"/>
              <a:gd name="T68" fmla="*/ 251105 w 1825371"/>
              <a:gd name="T69" fmla="*/ 291494 h 4705764"/>
              <a:gd name="T70" fmla="*/ 225485 w 1825371"/>
              <a:gd name="T71" fmla="*/ 285001 h 4705764"/>
              <a:gd name="T72" fmla="*/ 223824 w 1825371"/>
              <a:gd name="T73" fmla="*/ 281120 h 4705764"/>
              <a:gd name="T74" fmla="*/ 225169 w 1825371"/>
              <a:gd name="T75" fmla="*/ 272963 h 4705764"/>
              <a:gd name="T76" fmla="*/ 232760 w 1825371"/>
              <a:gd name="T77" fmla="*/ 251661 h 4705764"/>
              <a:gd name="T78" fmla="*/ 241774 w 1825371"/>
              <a:gd name="T79" fmla="*/ 247306 h 4705764"/>
              <a:gd name="T80" fmla="*/ 251421 w 1825371"/>
              <a:gd name="T81" fmla="*/ 253324 h 4705764"/>
              <a:gd name="T82" fmla="*/ 255533 w 1825371"/>
              <a:gd name="T83" fmla="*/ 254116 h 4705764"/>
              <a:gd name="T84" fmla="*/ 269608 w 1825371"/>
              <a:gd name="T85" fmla="*/ 249444 h 4705764"/>
              <a:gd name="T86" fmla="*/ 270241 w 1825371"/>
              <a:gd name="T87" fmla="*/ 246356 h 4705764"/>
              <a:gd name="T88" fmla="*/ 260040 w 1825371"/>
              <a:gd name="T89" fmla="*/ 238832 h 4705764"/>
              <a:gd name="T90" fmla="*/ 215285 w 1825371"/>
              <a:gd name="T91" fmla="*/ 202721 h 4705764"/>
              <a:gd name="T92" fmla="*/ 125933 w 1825371"/>
              <a:gd name="T93" fmla="*/ 113869 h 4705764"/>
              <a:gd name="T94" fmla="*/ 9379 w 1825371"/>
              <a:gd name="T95" fmla="*/ 11238 h 4705764"/>
              <a:gd name="T96" fmla="*/ 1313 w 1825371"/>
              <a:gd name="T97" fmla="*/ 3953 h 4705764"/>
              <a:gd name="T98" fmla="*/ 207 w 1825371"/>
              <a:gd name="T99" fmla="*/ 944 h 4705764"/>
              <a:gd name="T100" fmla="*/ 3607 w 1825371"/>
              <a:gd name="T101" fmla="*/ 310 h 47057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59999"/>
            </a:schemeClr>
          </a:solidFill>
          <a:ln>
            <a:noFill/>
          </a:ln>
          <a:extLst>
            <a:ext uri="{91240B29-F687-4F45-9708-019B960494DF}">
              <a14:hiddenLine xmlns:a14="http://schemas.microsoft.com/office/drawing/2010/main" w="2261" cap="flat">
                <a:solidFill>
                  <a:srgbClr val="000000"/>
                </a:solidFill>
                <a:prstDash val="solid"/>
                <a:miter lim="800000"/>
                <a:headEnd/>
                <a:tailEnd/>
              </a14:hiddenLine>
            </a:ext>
          </a:extLst>
        </p:spPr>
        <p:txBody>
          <a:bodyPr anchor="ctr"/>
          <a:lstStyle/>
          <a:p>
            <a:endParaRPr lang="en-US"/>
          </a:p>
        </p:txBody>
      </p:sp>
      <p:sp>
        <p:nvSpPr>
          <p:cNvPr id="5" name="Freeform: Shape 4">
            <a:extLst>
              <a:ext uri="{FF2B5EF4-FFF2-40B4-BE49-F238E27FC236}">
                <a16:creationId xmlns:a16="http://schemas.microsoft.com/office/drawing/2014/main" id="{9E4EDF01-064B-486C-B71D-7B10648086A9}"/>
              </a:ext>
            </a:extLst>
          </p:cNvPr>
          <p:cNvSpPr>
            <a:spLocks/>
          </p:cNvSpPr>
          <p:nvPr userDrawn="1"/>
        </p:nvSpPr>
        <p:spPr bwMode="auto">
          <a:xfrm>
            <a:off x="1393825" y="5094288"/>
            <a:ext cx="698500" cy="1801812"/>
          </a:xfrm>
          <a:custGeom>
            <a:avLst/>
            <a:gdLst>
              <a:gd name="T0" fmla="*/ 2307 w 1825371"/>
              <a:gd name="T1" fmla="*/ 198 h 4705764"/>
              <a:gd name="T2" fmla="*/ 12170 w 1825371"/>
              <a:gd name="T3" fmla="*/ 5107 h 4705764"/>
              <a:gd name="T4" fmla="*/ 140843 w 1825371"/>
              <a:gd name="T5" fmla="*/ 110831 h 4705764"/>
              <a:gd name="T6" fmla="*/ 181559 w 1825371"/>
              <a:gd name="T7" fmla="*/ 146865 h 4705764"/>
              <a:gd name="T8" fmla="*/ 187022 w 1825371"/>
              <a:gd name="T9" fmla="*/ 150408 h 4705764"/>
              <a:gd name="T10" fmla="*/ 192889 w 1825371"/>
              <a:gd name="T11" fmla="*/ 148029 h 4705764"/>
              <a:gd name="T12" fmla="*/ 197087 w 1825371"/>
              <a:gd name="T13" fmla="*/ 139071 h 4705764"/>
              <a:gd name="T14" fmla="*/ 206242 w 1825371"/>
              <a:gd name="T15" fmla="*/ 127532 h 4705764"/>
              <a:gd name="T16" fmla="*/ 256315 w 1825371"/>
              <a:gd name="T17" fmla="*/ 86639 h 4705764"/>
              <a:gd name="T18" fmla="*/ 264913 w 1825371"/>
              <a:gd name="T19" fmla="*/ 79959 h 4705764"/>
              <a:gd name="T20" fmla="*/ 267442 w 1825371"/>
              <a:gd name="T21" fmla="*/ 81275 h 4705764"/>
              <a:gd name="T22" fmla="*/ 265368 w 1825371"/>
              <a:gd name="T23" fmla="*/ 86538 h 4705764"/>
              <a:gd name="T24" fmla="*/ 252167 w 1825371"/>
              <a:gd name="T25" fmla="*/ 102379 h 4705764"/>
              <a:gd name="T26" fmla="*/ 203055 w 1825371"/>
              <a:gd name="T27" fmla="*/ 156633 h 4705764"/>
              <a:gd name="T28" fmla="*/ 201639 w 1825371"/>
              <a:gd name="T29" fmla="*/ 161036 h 4705764"/>
              <a:gd name="T30" fmla="*/ 199464 w 1825371"/>
              <a:gd name="T31" fmla="*/ 166451 h 4705764"/>
              <a:gd name="T32" fmla="*/ 198554 w 1825371"/>
              <a:gd name="T33" fmla="*/ 171512 h 4705764"/>
              <a:gd name="T34" fmla="*/ 206545 w 1825371"/>
              <a:gd name="T35" fmla="*/ 202941 h 4705764"/>
              <a:gd name="T36" fmla="*/ 223439 w 1825371"/>
              <a:gd name="T37" fmla="*/ 255069 h 4705764"/>
              <a:gd name="T38" fmla="*/ 243215 w 1825371"/>
              <a:gd name="T39" fmla="*/ 322430 h 4705764"/>
              <a:gd name="T40" fmla="*/ 261221 w 1825371"/>
              <a:gd name="T41" fmla="*/ 395409 h 4705764"/>
              <a:gd name="T42" fmla="*/ 262890 w 1825371"/>
              <a:gd name="T43" fmla="*/ 405784 h 4705764"/>
              <a:gd name="T44" fmla="*/ 262536 w 1825371"/>
              <a:gd name="T45" fmla="*/ 407303 h 4705764"/>
              <a:gd name="T46" fmla="*/ 261423 w 1825371"/>
              <a:gd name="T47" fmla="*/ 406189 h 4705764"/>
              <a:gd name="T48" fmla="*/ 255910 w 1825371"/>
              <a:gd name="T49" fmla="*/ 390095 h 4705764"/>
              <a:gd name="T50" fmla="*/ 221769 w 1825371"/>
              <a:gd name="T51" fmla="*/ 274958 h 4705764"/>
              <a:gd name="T52" fmla="*/ 190056 w 1825371"/>
              <a:gd name="T53" fmla="*/ 185885 h 4705764"/>
              <a:gd name="T54" fmla="*/ 186819 w 1825371"/>
              <a:gd name="T55" fmla="*/ 178445 h 4705764"/>
              <a:gd name="T56" fmla="*/ 182925 w 1825371"/>
              <a:gd name="T57" fmla="*/ 174953 h 4705764"/>
              <a:gd name="T58" fmla="*/ 180649 w 1825371"/>
              <a:gd name="T59" fmla="*/ 179205 h 4705764"/>
              <a:gd name="T60" fmla="*/ 180345 w 1825371"/>
              <a:gd name="T61" fmla="*/ 188112 h 4705764"/>
              <a:gd name="T62" fmla="*/ 179799 w 1825371"/>
              <a:gd name="T63" fmla="*/ 689896 h 4705764"/>
              <a:gd name="T64" fmla="*/ 146328 w 1825371"/>
              <a:gd name="T65" fmla="*/ 688422 h 4705764"/>
              <a:gd name="T66" fmla="*/ 164868 w 1825371"/>
              <a:gd name="T67" fmla="*/ 189630 h 4705764"/>
              <a:gd name="T68" fmla="*/ 160619 w 1825371"/>
              <a:gd name="T69" fmla="*/ 186290 h 4705764"/>
              <a:gd name="T70" fmla="*/ 144232 w 1825371"/>
              <a:gd name="T71" fmla="*/ 182140 h 4705764"/>
              <a:gd name="T72" fmla="*/ 143170 w 1825371"/>
              <a:gd name="T73" fmla="*/ 179660 h 4705764"/>
              <a:gd name="T74" fmla="*/ 144030 w 1825371"/>
              <a:gd name="T75" fmla="*/ 174448 h 4705764"/>
              <a:gd name="T76" fmla="*/ 148885 w 1825371"/>
              <a:gd name="T77" fmla="*/ 160833 h 4705764"/>
              <a:gd name="T78" fmla="*/ 154651 w 1825371"/>
              <a:gd name="T79" fmla="*/ 158050 h 4705764"/>
              <a:gd name="T80" fmla="*/ 160822 w 1825371"/>
              <a:gd name="T81" fmla="*/ 161896 h 4705764"/>
              <a:gd name="T82" fmla="*/ 163452 w 1825371"/>
              <a:gd name="T83" fmla="*/ 162402 h 4705764"/>
              <a:gd name="T84" fmla="*/ 172455 w 1825371"/>
              <a:gd name="T85" fmla="*/ 159416 h 4705764"/>
              <a:gd name="T86" fmla="*/ 172859 w 1825371"/>
              <a:gd name="T87" fmla="*/ 157443 h 4705764"/>
              <a:gd name="T88" fmla="*/ 166335 w 1825371"/>
              <a:gd name="T89" fmla="*/ 152634 h 4705764"/>
              <a:gd name="T90" fmla="*/ 137707 w 1825371"/>
              <a:gd name="T91" fmla="*/ 129557 h 4705764"/>
              <a:gd name="T92" fmla="*/ 80553 w 1825371"/>
              <a:gd name="T93" fmla="*/ 72773 h 4705764"/>
              <a:gd name="T94" fmla="*/ 5999 w 1825371"/>
              <a:gd name="T95" fmla="*/ 7182 h 4705764"/>
              <a:gd name="T96" fmla="*/ 840 w 1825371"/>
              <a:gd name="T97" fmla="*/ 2526 h 4705764"/>
              <a:gd name="T98" fmla="*/ 132 w 1825371"/>
              <a:gd name="T99" fmla="*/ 603 h 4705764"/>
              <a:gd name="T100" fmla="*/ 2307 w 1825371"/>
              <a:gd name="T101" fmla="*/ 198 h 47057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59999"/>
            </a:schemeClr>
          </a:solidFill>
          <a:ln>
            <a:noFill/>
          </a:ln>
          <a:extLst>
            <a:ext uri="{91240B29-F687-4F45-9708-019B960494DF}">
              <a14:hiddenLine xmlns:a14="http://schemas.microsoft.com/office/drawing/2010/main" w="2261" cap="flat">
                <a:solidFill>
                  <a:srgbClr val="000000"/>
                </a:solidFill>
                <a:prstDash val="solid"/>
                <a:miter lim="800000"/>
                <a:headEnd/>
                <a:tailEnd/>
              </a14:hiddenLine>
            </a:ext>
          </a:extLst>
        </p:spPr>
        <p:txBody>
          <a:bodyPr anchor="ctr"/>
          <a:lstStyle/>
          <a:p>
            <a:endParaRPr lang="en-US"/>
          </a:p>
        </p:txBody>
      </p:sp>
      <p:sp>
        <p:nvSpPr>
          <p:cNvPr id="6" name="Freeform: Shape 5">
            <a:extLst>
              <a:ext uri="{FF2B5EF4-FFF2-40B4-BE49-F238E27FC236}">
                <a16:creationId xmlns:a16="http://schemas.microsoft.com/office/drawing/2014/main" id="{B15C8093-A644-4FE4-BFF6-DC2586FC6565}"/>
              </a:ext>
            </a:extLst>
          </p:cNvPr>
          <p:cNvSpPr>
            <a:spLocks/>
          </p:cNvSpPr>
          <p:nvPr userDrawn="1"/>
        </p:nvSpPr>
        <p:spPr bwMode="auto">
          <a:xfrm rot="3600000" flipV="1">
            <a:off x="1481932" y="-359569"/>
            <a:ext cx="1739900" cy="2395537"/>
          </a:xfrm>
          <a:custGeom>
            <a:avLst/>
            <a:gdLst>
              <a:gd name="T0" fmla="*/ 1067918 w 1739424"/>
              <a:gd name="T1" fmla="*/ 380004 h 2395147"/>
              <a:gd name="T2" fmla="*/ 1093901 w 1739424"/>
              <a:gd name="T3" fmla="*/ 415398 h 2395147"/>
              <a:gd name="T4" fmla="*/ 1077528 w 1739424"/>
              <a:gd name="T5" fmla="*/ 398319 h 2395147"/>
              <a:gd name="T6" fmla="*/ 1065239 w 1739424"/>
              <a:gd name="T7" fmla="*/ 377535 h 2395147"/>
              <a:gd name="T8" fmla="*/ 1064970 w 1739424"/>
              <a:gd name="T9" fmla="*/ 378632 h 2395147"/>
              <a:gd name="T10" fmla="*/ 1739424 w 1739424"/>
              <a:gd name="T11" fmla="*/ 2180709 h 2395147"/>
              <a:gd name="T12" fmla="*/ 1734633 w 1739424"/>
              <a:gd name="T13" fmla="*/ 2247062 h 2395147"/>
              <a:gd name="T14" fmla="*/ 225973 w 1739424"/>
              <a:gd name="T15" fmla="*/ 1500814 h 2395147"/>
              <a:gd name="T16" fmla="*/ 528944 w 1739424"/>
              <a:gd name="T17" fmla="*/ 1408075 h 2395147"/>
              <a:gd name="T18" fmla="*/ 348661 w 1739424"/>
              <a:gd name="T19" fmla="*/ 1408350 h 2395147"/>
              <a:gd name="T20" fmla="*/ 319463 w 1739424"/>
              <a:gd name="T21" fmla="*/ 1397376 h 2395147"/>
              <a:gd name="T22" fmla="*/ 539659 w 1739424"/>
              <a:gd name="T23" fmla="*/ 1360061 h 2395147"/>
              <a:gd name="T24" fmla="*/ 885491 w 1739424"/>
              <a:gd name="T25" fmla="*/ 1249489 h 2395147"/>
              <a:gd name="T26" fmla="*/ 1140675 w 1739424"/>
              <a:gd name="T27" fmla="*/ 1261289 h 2395147"/>
              <a:gd name="T28" fmla="*/ 1549564 w 1739424"/>
              <a:gd name="T29" fmla="*/ 1651718 h 2395147"/>
              <a:gd name="T30" fmla="*/ 1555525 w 1739424"/>
              <a:gd name="T31" fmla="*/ 1670473 h 2395147"/>
              <a:gd name="T32" fmla="*/ 1046085 w 1739424"/>
              <a:gd name="T33" fmla="*/ 1706261 h 2395147"/>
              <a:gd name="T34" fmla="*/ 1087567 w 1739424"/>
              <a:gd name="T35" fmla="*/ 1688103 h 2395147"/>
              <a:gd name="T36" fmla="*/ 1376144 w 1739424"/>
              <a:gd name="T37" fmla="*/ 1623897 h 2395147"/>
              <a:gd name="T38" fmla="*/ 1229320 w 1739424"/>
              <a:gd name="T39" fmla="*/ 1559619 h 2395147"/>
              <a:gd name="T40" fmla="*/ 863114 w 1739424"/>
              <a:gd name="T41" fmla="*/ 1736938 h 2395147"/>
              <a:gd name="T42" fmla="*/ 807916 w 1739424"/>
              <a:gd name="T43" fmla="*/ 1845357 h 2395147"/>
              <a:gd name="T44" fmla="*/ 879991 w 1739424"/>
              <a:gd name="T45" fmla="*/ 1820168 h 2395147"/>
              <a:gd name="T46" fmla="*/ 1249185 w 1739424"/>
              <a:gd name="T47" fmla="*/ 1765402 h 2395147"/>
              <a:gd name="T48" fmla="*/ 1376800 w 1739424"/>
              <a:gd name="T49" fmla="*/ 1677991 h 2395147"/>
              <a:gd name="T50" fmla="*/ 1500972 w 1739424"/>
              <a:gd name="T51" fmla="*/ 1682857 h 2395147"/>
              <a:gd name="T52" fmla="*/ 1593093 w 1739424"/>
              <a:gd name="T53" fmla="*/ 1757638 h 2395147"/>
              <a:gd name="T54" fmla="*/ 1642518 w 1739424"/>
              <a:gd name="T55" fmla="*/ 1943101 h 2395147"/>
              <a:gd name="T56" fmla="*/ 1669305 w 1739424"/>
              <a:gd name="T57" fmla="*/ 2379903 h 2395147"/>
              <a:gd name="T58" fmla="*/ 1722169 w 1739424"/>
              <a:gd name="T59" fmla="*/ 2376292 h 2395147"/>
              <a:gd name="T60" fmla="*/ 1684306 w 1739424"/>
              <a:gd name="T61" fmla="*/ 1712628 h 2395147"/>
              <a:gd name="T62" fmla="*/ 1545546 w 1739424"/>
              <a:gd name="T63" fmla="*/ 1033010 h 2395147"/>
              <a:gd name="T64" fmla="*/ 1482326 w 1739424"/>
              <a:gd name="T65" fmla="*/ 893903 h 2395147"/>
              <a:gd name="T66" fmla="*/ 1490363 w 1739424"/>
              <a:gd name="T67" fmla="*/ 758088 h 2395147"/>
              <a:gd name="T68" fmla="*/ 1132209 w 1739424"/>
              <a:gd name="T69" fmla="*/ 271353 h 2395147"/>
              <a:gd name="T70" fmla="*/ 810218 w 1739424"/>
              <a:gd name="T71" fmla="*/ 0 h 2395147"/>
              <a:gd name="T72" fmla="*/ 914155 w 1739424"/>
              <a:gd name="T73" fmla="*/ 340496 h 2395147"/>
              <a:gd name="T74" fmla="*/ 1341690 w 1739424"/>
              <a:gd name="T75" fmla="*/ 917499 h 2395147"/>
              <a:gd name="T76" fmla="*/ 1420713 w 1739424"/>
              <a:gd name="T77" fmla="*/ 920793 h 2395147"/>
              <a:gd name="T78" fmla="*/ 1099795 w 1739424"/>
              <a:gd name="T79" fmla="*/ 430764 h 2395147"/>
              <a:gd name="T80" fmla="*/ 1101403 w 1739424"/>
              <a:gd name="T81" fmla="*/ 424179 h 2395147"/>
              <a:gd name="T82" fmla="*/ 1424463 w 1739424"/>
              <a:gd name="T83" fmla="*/ 872227 h 2395147"/>
              <a:gd name="T84" fmla="*/ 1610640 w 1739424"/>
              <a:gd name="T85" fmla="*/ 1310125 h 2395147"/>
              <a:gd name="T86" fmla="*/ 1643589 w 1739424"/>
              <a:gd name="T87" fmla="*/ 1766407 h 2395147"/>
              <a:gd name="T88" fmla="*/ 1480720 w 1739424"/>
              <a:gd name="T89" fmla="*/ 1478590 h 2395147"/>
              <a:gd name="T90" fmla="*/ 942550 w 1739424"/>
              <a:gd name="T91" fmla="*/ 1071697 h 2395147"/>
              <a:gd name="T92" fmla="*/ 706012 w 1739424"/>
              <a:gd name="T93" fmla="*/ 845339 h 2395147"/>
              <a:gd name="T94" fmla="*/ 679759 w 1739424"/>
              <a:gd name="T95" fmla="*/ 625567 h 2395147"/>
              <a:gd name="T96" fmla="*/ 396076 w 1739424"/>
              <a:gd name="T97" fmla="*/ 177244 h 2395147"/>
              <a:gd name="T98" fmla="*/ 355893 w 1739424"/>
              <a:gd name="T99" fmla="*/ 76001 h 2395147"/>
              <a:gd name="T100" fmla="*/ 293210 w 1739424"/>
              <a:gd name="T101" fmla="*/ 237881 h 2395147"/>
              <a:gd name="T102" fmla="*/ 445633 w 1739424"/>
              <a:gd name="T103" fmla="*/ 798970 h 2395147"/>
              <a:gd name="T104" fmla="*/ 648686 w 1739424"/>
              <a:gd name="T105" fmla="*/ 895823 h 2395147"/>
              <a:gd name="T106" fmla="*/ 449383 w 1739424"/>
              <a:gd name="T107" fmla="*/ 525148 h 2395147"/>
              <a:gd name="T108" fmla="*/ 430098 w 1739424"/>
              <a:gd name="T109" fmla="*/ 463414 h 2395147"/>
              <a:gd name="T110" fmla="*/ 1003893 w 1739424"/>
              <a:gd name="T111" fmla="*/ 1157849 h 2395147"/>
              <a:gd name="T112" fmla="*/ 1026396 w 1739424"/>
              <a:gd name="T113" fmla="*/ 1194890 h 2395147"/>
              <a:gd name="T114" fmla="*/ 525462 w 1739424"/>
              <a:gd name="T115" fmla="*/ 1334545 h 2395147"/>
              <a:gd name="T116" fmla="*/ 302050 w 1739424"/>
              <a:gd name="T117" fmla="*/ 1262933 h 2395147"/>
              <a:gd name="T118" fmla="*/ 51484 w 1739424"/>
              <a:gd name="T119" fmla="*/ 1299625 h 239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195"/>
            </a:schemeClr>
          </a:solidFill>
          <a:ln>
            <a:noFill/>
          </a:ln>
          <a:extLst>
            <a:ext uri="{91240B29-F687-4F45-9708-019B960494DF}">
              <a14:hiddenLine xmlns:a14="http://schemas.microsoft.com/office/drawing/2010/main" w="6727" cap="flat">
                <a:solidFill>
                  <a:srgbClr val="000000"/>
                </a:solidFill>
                <a:prstDash val="solid"/>
                <a:miter lim="800000"/>
                <a:headEnd/>
                <a:tailEnd/>
              </a14:hiddenLine>
            </a:ext>
          </a:extLst>
        </p:spPr>
        <p:txBody>
          <a:bodyPr anchor="ctr"/>
          <a:lstStyle/>
          <a:p>
            <a:endParaRPr lang="en-US"/>
          </a:p>
        </p:txBody>
      </p:sp>
      <p:sp>
        <p:nvSpPr>
          <p:cNvPr id="7" name="Oval 6">
            <a:extLst>
              <a:ext uri="{FF2B5EF4-FFF2-40B4-BE49-F238E27FC236}">
                <a16:creationId xmlns:a16="http://schemas.microsoft.com/office/drawing/2014/main" id="{F16882BB-D2D8-48EE-92FE-A677743B202E}"/>
              </a:ext>
            </a:extLst>
          </p:cNvPr>
          <p:cNvSpPr/>
          <p:nvPr userDrawn="1"/>
        </p:nvSpPr>
        <p:spPr>
          <a:xfrm>
            <a:off x="554038" y="3376613"/>
            <a:ext cx="455612" cy="4556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398199DC-2EA6-4B24-A1A8-CEB5115ADCA3}"/>
              </a:ext>
            </a:extLst>
          </p:cNvPr>
          <p:cNvSpPr/>
          <p:nvPr userDrawn="1"/>
        </p:nvSpPr>
        <p:spPr>
          <a:xfrm>
            <a:off x="2433638" y="3595688"/>
            <a:ext cx="463550" cy="46355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01169EEB-04A5-4A02-83B1-FDE62CF3F490}"/>
              </a:ext>
            </a:extLst>
          </p:cNvPr>
          <p:cNvSpPr/>
          <p:nvPr userDrawn="1"/>
        </p:nvSpPr>
        <p:spPr>
          <a:xfrm>
            <a:off x="2314575" y="5741988"/>
            <a:ext cx="715963" cy="71596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a:extLst>
              <a:ext uri="{FF2B5EF4-FFF2-40B4-BE49-F238E27FC236}">
                <a16:creationId xmlns:a16="http://schemas.microsoft.com/office/drawing/2014/main" id="{B284F0B0-E0F0-48BC-B123-16350F48945B}"/>
              </a:ext>
            </a:extLst>
          </p:cNvPr>
          <p:cNvSpPr/>
          <p:nvPr userDrawn="1"/>
        </p:nvSpPr>
        <p:spPr>
          <a:xfrm>
            <a:off x="2771775" y="3611563"/>
            <a:ext cx="827088" cy="8255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17579E2C-024E-4461-9517-4906C19005DF}"/>
              </a:ext>
            </a:extLst>
          </p:cNvPr>
          <p:cNvSpPr/>
          <p:nvPr userDrawn="1"/>
        </p:nvSpPr>
        <p:spPr>
          <a:xfrm>
            <a:off x="1352550" y="4689475"/>
            <a:ext cx="225425" cy="22542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a:extLst>
              <a:ext uri="{FF2B5EF4-FFF2-40B4-BE49-F238E27FC236}">
                <a16:creationId xmlns:a16="http://schemas.microsoft.com/office/drawing/2014/main" id="{6082A0F3-A544-45A1-A429-084C81226737}"/>
              </a:ext>
            </a:extLst>
          </p:cNvPr>
          <p:cNvSpPr/>
          <p:nvPr userDrawn="1"/>
        </p:nvSpPr>
        <p:spPr>
          <a:xfrm>
            <a:off x="820738" y="825500"/>
            <a:ext cx="463550" cy="46355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12">
            <a:extLst>
              <a:ext uri="{FF2B5EF4-FFF2-40B4-BE49-F238E27FC236}">
                <a16:creationId xmlns:a16="http://schemas.microsoft.com/office/drawing/2014/main" id="{175A7B4B-9EC4-4ED4-80DA-542FFBCF1E1C}"/>
              </a:ext>
            </a:extLst>
          </p:cNvPr>
          <p:cNvSpPr/>
          <p:nvPr userDrawn="1"/>
        </p:nvSpPr>
        <p:spPr>
          <a:xfrm>
            <a:off x="246063" y="388938"/>
            <a:ext cx="825500" cy="8255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52229840-F68C-40D1-AD1F-5E41503C53BA}"/>
              </a:ext>
            </a:extLst>
          </p:cNvPr>
          <p:cNvSpPr/>
          <p:nvPr userDrawn="1"/>
        </p:nvSpPr>
        <p:spPr>
          <a:xfrm>
            <a:off x="30163" y="5049838"/>
            <a:ext cx="225425" cy="2270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A1F44D42-10BF-48EC-A457-62CA5E4D1D55}"/>
              </a:ext>
            </a:extLst>
          </p:cNvPr>
          <p:cNvSpPr/>
          <p:nvPr userDrawn="1"/>
        </p:nvSpPr>
        <p:spPr>
          <a:xfrm>
            <a:off x="692150" y="3716338"/>
            <a:ext cx="255588" cy="25558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9DDED570-ED1F-4A7D-A923-B083F16AF71D}"/>
              </a:ext>
            </a:extLst>
          </p:cNvPr>
          <p:cNvSpPr/>
          <p:nvPr userDrawn="1"/>
        </p:nvSpPr>
        <p:spPr>
          <a:xfrm>
            <a:off x="3313113" y="1679575"/>
            <a:ext cx="225425" cy="22542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a:extLst>
              <a:ext uri="{FF2B5EF4-FFF2-40B4-BE49-F238E27FC236}">
                <a16:creationId xmlns:a16="http://schemas.microsoft.com/office/drawing/2014/main" id="{457847C3-ACAC-4A8B-BC0C-59BE0FCCA88A}"/>
              </a:ext>
            </a:extLst>
          </p:cNvPr>
          <p:cNvSpPr/>
          <p:nvPr userDrawn="1"/>
        </p:nvSpPr>
        <p:spPr>
          <a:xfrm>
            <a:off x="2959100" y="163513"/>
            <a:ext cx="122238" cy="12223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759737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252709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4B7AC58-C08C-45D7-A489-DCD4BFB44275}"/>
              </a:ext>
            </a:extLst>
          </p:cNvPr>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p>
        </p:txBody>
      </p:sp>
      <p:sp>
        <p:nvSpPr>
          <p:cNvPr id="4" name="Rounded Rectangle 3">
            <a:extLst>
              <a:ext uri="{FF2B5EF4-FFF2-40B4-BE49-F238E27FC236}">
                <a16:creationId xmlns:a16="http://schemas.microsoft.com/office/drawing/2014/main" id="{ACB72790-1594-47D4-B4A0-48E8CD4949FF}"/>
              </a:ext>
            </a:extLst>
          </p:cNvPr>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bg1"/>
              </a:solidFill>
            </a:endParaRPr>
          </a:p>
        </p:txBody>
      </p:sp>
      <p:sp>
        <p:nvSpPr>
          <p:cNvPr id="5" name="Half Frame 4">
            <a:extLst>
              <a:ext uri="{FF2B5EF4-FFF2-40B4-BE49-F238E27FC236}">
                <a16:creationId xmlns:a16="http://schemas.microsoft.com/office/drawing/2014/main" id="{5253DE44-2526-47F4-8942-1814879A30B8}"/>
              </a:ext>
            </a:extLst>
          </p:cNvPr>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
            <a:extLst>
              <a:ext uri="{FF2B5EF4-FFF2-40B4-BE49-F238E27FC236}">
                <a16:creationId xmlns:a16="http://schemas.microsoft.com/office/drawing/2014/main" id="{43CC2A10-2FCA-480B-A1A0-8F930938418C}"/>
              </a:ext>
            </a:extLst>
          </p:cNvPr>
          <p:cNvSpPr txBox="1">
            <a:spLocks noChangeArrowheads="1"/>
          </p:cNvSpPr>
          <p:nvPr userDrawn="1"/>
        </p:nvSpPr>
        <p:spPr bwMode="auto">
          <a:xfrm>
            <a:off x="711200" y="1636713"/>
            <a:ext cx="2232025" cy="523875"/>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b="1">
                <a:solidFill>
                  <a:schemeClr val="bg1"/>
                </a:solidFill>
                <a:cs typeface="Arial" panose="020B0604020202020204" pitchFamily="34" charset="0"/>
              </a:rPr>
              <a:t>You can Resize without losing quality</a:t>
            </a:r>
            <a:endParaRPr lang="ko-KR" altLang="en-US" sz="1400" b="1">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6E7C6CC7-F368-4318-8377-16DAD82147D3}"/>
              </a:ext>
            </a:extLst>
          </p:cNvPr>
          <p:cNvSpPr txBox="1">
            <a:spLocks noChangeArrowheads="1"/>
          </p:cNvSpPr>
          <p:nvPr userDrawn="1"/>
        </p:nvSpPr>
        <p:spPr bwMode="auto">
          <a:xfrm>
            <a:off x="711200" y="2127250"/>
            <a:ext cx="2232025" cy="738188"/>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b="1">
                <a:solidFill>
                  <a:schemeClr val="bg1"/>
                </a:solidFill>
                <a:cs typeface="Arial" panose="020B0604020202020204" pitchFamily="34" charset="0"/>
              </a:rPr>
              <a:t>You can Change Fill Color &amp;</a:t>
            </a:r>
          </a:p>
          <a:p>
            <a:pPr eaLnBrk="1" hangingPunct="1">
              <a:defRPr/>
            </a:pPr>
            <a:r>
              <a:rPr lang="en-US" altLang="ko-KR" sz="1400" b="1">
                <a:solidFill>
                  <a:schemeClr val="bg1"/>
                </a:solidFill>
                <a:cs typeface="Arial" panose="020B0604020202020204" pitchFamily="34" charset="0"/>
              </a:rPr>
              <a:t>Line Color</a:t>
            </a:r>
            <a:endParaRPr lang="ko-KR" altLang="en-US" sz="1400" b="1">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B4E87F88-60EF-4202-BC4F-839FD241EB8E}"/>
              </a:ext>
            </a:extLst>
          </p:cNvPr>
          <p:cNvSpPr txBox="1">
            <a:spLocks noChangeArrowheads="1"/>
          </p:cNvSpPr>
          <p:nvPr userDrawn="1"/>
        </p:nvSpPr>
        <p:spPr bwMode="auto">
          <a:xfrm>
            <a:off x="720725" y="5808663"/>
            <a:ext cx="2232025" cy="307975"/>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1400">
                <a:solidFill>
                  <a:schemeClr val="bg1"/>
                </a:solidFill>
                <a:cs typeface="Arial" panose="020B0604020202020204" pitchFamily="34" charset="0"/>
              </a:rPr>
              <a:t>www.allppt.com</a:t>
            </a:r>
            <a:endParaRPr lang="ko-KR" altLang="en-US" sz="140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1EC2406E-76D5-4E49-93E5-3265805D759E}"/>
              </a:ext>
            </a:extLst>
          </p:cNvPr>
          <p:cNvSpPr txBox="1">
            <a:spLocks noChangeArrowheads="1"/>
          </p:cNvSpPr>
          <p:nvPr userDrawn="1"/>
        </p:nvSpPr>
        <p:spPr bwMode="auto">
          <a:xfrm>
            <a:off x="720725" y="4449763"/>
            <a:ext cx="2717800" cy="1385887"/>
          </a:xfrm>
          <a:prstGeom prst="rect">
            <a:avLst/>
          </a:prstGeom>
          <a:noFill/>
          <a:ln>
            <a:noFill/>
          </a:ln>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fontAlgn="base">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defRPr/>
            </a:pPr>
            <a:r>
              <a:rPr lang="en-US" altLang="ko-KR" sz="2800" b="1">
                <a:solidFill>
                  <a:schemeClr val="bg1"/>
                </a:solidFill>
                <a:cs typeface="Arial" panose="020B0604020202020204" pitchFamily="34" charset="0"/>
              </a:rPr>
              <a:t>FREE </a:t>
            </a:r>
          </a:p>
          <a:p>
            <a:pPr eaLnBrk="1" hangingPunct="1">
              <a:defRPr/>
            </a:pPr>
            <a:r>
              <a:rPr lang="en-US" altLang="ko-KR" sz="2800" b="1">
                <a:solidFill>
                  <a:schemeClr val="bg1"/>
                </a:solidFill>
                <a:cs typeface="Arial" panose="020B0604020202020204" pitchFamily="34" charset="0"/>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26247254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6C23E2-86BE-43A3-B2F6-8FD2CF1B1B29}"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40581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C23E2-86BE-43A3-B2F6-8FD2CF1B1B29}"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118637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543B3E-4AEE-43ED-B80B-1077F2CCB0CD}"/>
              </a:ext>
            </a:extLst>
          </p:cNvPr>
          <p:cNvSpPr/>
          <p:nvPr userDrawn="1"/>
        </p:nvSpPr>
        <p:spPr>
          <a:xfrm>
            <a:off x="0" y="3254375"/>
            <a:ext cx="12192000" cy="1295400"/>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grpSp>
        <p:nvGrpSpPr>
          <p:cNvPr id="5" name="Group 8">
            <a:extLst>
              <a:ext uri="{FF2B5EF4-FFF2-40B4-BE49-F238E27FC236}">
                <a16:creationId xmlns:a16="http://schemas.microsoft.com/office/drawing/2014/main" id="{14A5E999-3FAA-4B93-AF87-5B0971CB7E87}"/>
              </a:ext>
            </a:extLst>
          </p:cNvPr>
          <p:cNvGrpSpPr>
            <a:grpSpLocks/>
          </p:cNvGrpSpPr>
          <p:nvPr userDrawn="1"/>
        </p:nvGrpSpPr>
        <p:grpSpPr bwMode="auto">
          <a:xfrm>
            <a:off x="741363" y="1571625"/>
            <a:ext cx="2520950" cy="4679950"/>
            <a:chOff x="445712" y="1449040"/>
            <a:chExt cx="2520000" cy="4680000"/>
          </a:xfrm>
        </p:grpSpPr>
        <p:sp>
          <p:nvSpPr>
            <p:cNvPr id="6" name="Rounded Rectangle 3">
              <a:extLst>
                <a:ext uri="{FF2B5EF4-FFF2-40B4-BE49-F238E27FC236}">
                  <a16:creationId xmlns:a16="http://schemas.microsoft.com/office/drawing/2014/main" id="{AB70C1AA-5C74-4CEF-982A-E3D189F3CA97}"/>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7" name="Rectangle 5">
              <a:extLst>
                <a:ext uri="{FF2B5EF4-FFF2-40B4-BE49-F238E27FC236}">
                  <a16:creationId xmlns:a16="http://schemas.microsoft.com/office/drawing/2014/main" id="{17D5C9C8-A88B-4535-9191-89098093B40E}"/>
                </a:ext>
              </a:extLst>
            </p:cNvPr>
            <p:cNvSpPr/>
            <p:nvPr userDrawn="1"/>
          </p:nvSpPr>
          <p:spPr>
            <a:xfrm>
              <a:off x="1597803" y="1680817"/>
              <a:ext cx="215819" cy="33338"/>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nvGrpSpPr>
            <p:cNvPr id="8" name="Group 1">
              <a:extLst>
                <a:ext uri="{FF2B5EF4-FFF2-40B4-BE49-F238E27FC236}">
                  <a16:creationId xmlns:a16="http://schemas.microsoft.com/office/drawing/2014/main" id="{D7F43E9A-4AC0-4038-AED6-4E8D7E363C02}"/>
                </a:ext>
              </a:extLst>
            </p:cNvPr>
            <p:cNvGrpSpPr>
              <a:grpSpLocks/>
            </p:cNvGrpSpPr>
            <p:nvPr userDrawn="1"/>
          </p:nvGrpSpPr>
          <p:grpSpPr bwMode="auto">
            <a:xfrm>
              <a:off x="1549420" y="5712364"/>
              <a:ext cx="312583" cy="312583"/>
              <a:chOff x="1570727" y="5532687"/>
              <a:chExt cx="312583" cy="312583"/>
            </a:xfrm>
          </p:grpSpPr>
          <p:sp>
            <p:nvSpPr>
              <p:cNvPr id="9" name="Oval 4">
                <a:extLst>
                  <a:ext uri="{FF2B5EF4-FFF2-40B4-BE49-F238E27FC236}">
                    <a16:creationId xmlns:a16="http://schemas.microsoft.com/office/drawing/2014/main" id="{4FEAF1FC-B27D-4497-B4A0-17F268FFAB36}"/>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 name="Rounded Rectangle 7">
                <a:extLst>
                  <a:ext uri="{FF2B5EF4-FFF2-40B4-BE49-F238E27FC236}">
                    <a16:creationId xmlns:a16="http://schemas.microsoft.com/office/drawing/2014/main" id="{B0D2838F-DC63-4517-B8D6-B55397FC4FEC}"/>
                  </a:ext>
                </a:extLst>
              </p:cNvPr>
              <p:cNvSpPr/>
              <p:nvPr userDrawn="1"/>
            </p:nvSpPr>
            <p:spPr>
              <a:xfrm>
                <a:off x="1655608" y="5617573"/>
                <a:ext cx="142821" cy="14287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grpSp>
      <p:grpSp>
        <p:nvGrpSpPr>
          <p:cNvPr id="11" name="Group 8">
            <a:extLst>
              <a:ext uri="{FF2B5EF4-FFF2-40B4-BE49-F238E27FC236}">
                <a16:creationId xmlns:a16="http://schemas.microsoft.com/office/drawing/2014/main" id="{19E0EBF0-2904-4C5A-8CB1-0E71DA5E6A29}"/>
              </a:ext>
            </a:extLst>
          </p:cNvPr>
          <p:cNvGrpSpPr>
            <a:grpSpLocks/>
          </p:cNvGrpSpPr>
          <p:nvPr userDrawn="1"/>
        </p:nvGrpSpPr>
        <p:grpSpPr bwMode="auto">
          <a:xfrm flipV="1">
            <a:off x="5427663" y="1143000"/>
            <a:ext cx="1336675" cy="220663"/>
            <a:chOff x="5809673" y="3008118"/>
            <a:chExt cx="2419398" cy="398889"/>
          </a:xfrm>
        </p:grpSpPr>
        <p:sp>
          <p:nvSpPr>
            <p:cNvPr id="12" name="Rectangle 11">
              <a:extLst>
                <a:ext uri="{FF2B5EF4-FFF2-40B4-BE49-F238E27FC236}">
                  <a16:creationId xmlns:a16="http://schemas.microsoft.com/office/drawing/2014/main" id="{873473A2-8426-47C2-A8C9-53B59D680151}"/>
                </a:ext>
              </a:extLst>
            </p:cNvPr>
            <p:cNvSpPr/>
            <p:nvPr userDrawn="1"/>
          </p:nvSpPr>
          <p:spPr>
            <a:xfrm>
              <a:off x="5809673" y="3008118"/>
              <a:ext cx="399401"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0A6BA10B-3D20-4FF0-80FB-F425DD09D6B2}"/>
                </a:ext>
              </a:extLst>
            </p:cNvPr>
            <p:cNvSpPr/>
            <p:nvPr userDrawn="1"/>
          </p:nvSpPr>
          <p:spPr>
            <a:xfrm>
              <a:off x="6315390" y="3008118"/>
              <a:ext cx="399401"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E7A42BB9-CC86-4FF8-B558-FE64A64A4A9C}"/>
                </a:ext>
              </a:extLst>
            </p:cNvPr>
            <p:cNvSpPr/>
            <p:nvPr userDrawn="1"/>
          </p:nvSpPr>
          <p:spPr>
            <a:xfrm>
              <a:off x="6821108" y="3008118"/>
              <a:ext cx="39652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FBB66021-5F06-46E4-B584-7E67EB2D741A}"/>
                </a:ext>
              </a:extLst>
            </p:cNvPr>
            <p:cNvSpPr/>
            <p:nvPr userDrawn="1"/>
          </p:nvSpPr>
          <p:spPr>
            <a:xfrm>
              <a:off x="7323951" y="3008118"/>
              <a:ext cx="399403"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8CCDA7C3-10D3-459E-976D-BB00AB747A11}"/>
                </a:ext>
              </a:extLst>
            </p:cNvPr>
            <p:cNvSpPr/>
            <p:nvPr userDrawn="1"/>
          </p:nvSpPr>
          <p:spPr>
            <a:xfrm>
              <a:off x="7829668" y="3008118"/>
              <a:ext cx="399403"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7" name="Picture Placeholder 9"/>
          <p:cNvSpPr>
            <a:spLocks noGrp="1"/>
          </p:cNvSpPr>
          <p:nvPr>
            <p:ph type="pic" sz="quarter" idx="10"/>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lvl="0"/>
            <a:r>
              <a:rPr lang="en-US" altLang="ko-KR" noProof="0"/>
              <a:t>Click icon to add picture</a:t>
            </a:r>
            <a:endParaRPr lang="ko-KR" altLang="en-US" noProof="0" dirty="0"/>
          </a:p>
        </p:txBody>
      </p:sp>
      <p:sp>
        <p:nvSpPr>
          <p:cNvPr id="28" name="Text Placeholder 9"/>
          <p:cNvSpPr>
            <a:spLocks noGrp="1"/>
          </p:cNvSpPr>
          <p:nvPr>
            <p:ph type="body" sz="quarter" idx="1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11827656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6C23E2-86BE-43A3-B2F6-8FD2CF1B1B29}"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8884234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C23E2-86BE-43A3-B2F6-8FD2CF1B1B29}"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20371737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C23E2-86BE-43A3-B2F6-8FD2CF1B1B29}"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9725345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C23E2-86BE-43A3-B2F6-8FD2CF1B1B29}"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2023850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C23E2-86BE-43A3-B2F6-8FD2CF1B1B29}"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36287765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6C23E2-86BE-43A3-B2F6-8FD2CF1B1B29}"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5922637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6C23E2-86BE-43A3-B2F6-8FD2CF1B1B29}"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9508698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C23E2-86BE-43A3-B2F6-8FD2CF1B1B29}"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39176206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C23E2-86BE-43A3-B2F6-8FD2CF1B1B29}"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1979D-13BC-4E7A-B164-7C69DD01B3B2}" type="slidenum">
              <a:rPr lang="en-US" smtClean="0"/>
              <a:t>‹#›</a:t>
            </a:fld>
            <a:endParaRPr lang="en-US"/>
          </a:p>
        </p:txBody>
      </p:sp>
    </p:spTree>
    <p:extLst>
      <p:ext uri="{BB962C8B-B14F-4D97-AF65-F5344CB8AC3E}">
        <p14:creationId xmlns:p14="http://schemas.microsoft.com/office/powerpoint/2010/main" val="20107254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_Contents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C7A702A4-12E9-4606-A471-3E982C4CA026}"/>
              </a:ext>
            </a:extLst>
          </p:cNvPr>
          <p:cNvSpPr/>
          <p:nvPr userDrawn="1"/>
        </p:nvSpPr>
        <p:spPr>
          <a:xfrm>
            <a:off x="673100" y="1141413"/>
            <a:ext cx="10861675" cy="505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2" name="그림 개체 틀 5"/>
          <p:cNvSpPr>
            <a:spLocks noGrp="1"/>
          </p:cNvSpPr>
          <p:nvPr>
            <p:ph type="pic" sz="quarter" idx="12"/>
          </p:nvPr>
        </p:nvSpPr>
        <p:spPr>
          <a:xfrm>
            <a:off x="6229977" y="653142"/>
            <a:ext cx="4824557" cy="505432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600"/>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6300349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End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7438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74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5.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61" r:id="rId1"/>
    <p:sldLayoutId id="2147484162" r:id="rId2"/>
    <p:sldLayoutId id="2147484133" r:id="rId3"/>
    <p:sldLayoutId id="2147484163" r:id="rId4"/>
    <p:sldLayoutId id="2147484164" r:id="rId5"/>
    <p:sldLayoutId id="2147484165" r:id="rId6"/>
    <p:sldLayoutId id="2147484166" r:id="rId7"/>
    <p:sldLayoutId id="2147484167" r:id="rId8"/>
    <p:sldLayoutId id="2147484168" r:id="rId9"/>
    <p:sldLayoutId id="2147484169" r:id="rId10"/>
    <p:sldLayoutId id="2147484134" r:id="rId11"/>
    <p:sldLayoutId id="2147484170" r:id="rId12"/>
    <p:sldLayoutId id="2147484171" r:id="rId13"/>
    <p:sldLayoutId id="2147484135" r:id="rId14"/>
    <p:sldLayoutId id="2147484136" r:id="rId15"/>
    <p:sldLayoutId id="2147484137" r:id="rId16"/>
    <p:sldLayoutId id="2147484172" r:id="rId17"/>
    <p:sldLayoutId id="2147484173" r:id="rId1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47" r:id="rId1"/>
    <p:sldLayoutId id="2147484148" r:id="rId2"/>
    <p:sldLayoutId id="2147484178" r:id="rId3"/>
    <p:sldLayoutId id="2147484179" r:id="rId4"/>
    <p:sldLayoutId id="2147484180" r:id="rId5"/>
    <p:sldLayoutId id="2147484181" r:id="rId6"/>
    <p:sldLayoutId id="2147484149" r:id="rId7"/>
    <p:sldLayoutId id="2147484182" r:id="rId8"/>
    <p:sldLayoutId id="2147484183" r:id="rId9"/>
    <p:sldLayoutId id="2147484184" r:id="rId10"/>
    <p:sldLayoutId id="2147484185" r:id="rId11"/>
    <p:sldLayoutId id="2147484150" r:id="rId12"/>
    <p:sldLayoutId id="2147484151" r:id="rId13"/>
    <p:sldLayoutId id="2147484186" r:id="rId14"/>
    <p:sldLayoutId id="2147484187" r:id="rId15"/>
    <p:sldLayoutId id="2147484188" r:id="rId16"/>
    <p:sldLayoutId id="2147484189" r:id="rId17"/>
    <p:sldLayoutId id="2147484190" r:id="rId18"/>
    <p:sldLayoutId id="2147484191" r:id="rId1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52" r:id="rId1"/>
    <p:sldLayoutId id="2147484153" r:id="rId2"/>
    <p:sldLayoutId id="2147484194" r:id="rId3"/>
    <p:sldLayoutId id="2147484195" r:id="rId4"/>
    <p:sldLayoutId id="2147484196" r:id="rId5"/>
    <p:sldLayoutId id="2147484154" r:id="rId6"/>
    <p:sldLayoutId id="2147484197" r:id="rId7"/>
    <p:sldLayoutId id="2147484155" r:id="rId8"/>
    <p:sldLayoutId id="2147484198" r:id="rId9"/>
    <p:sldLayoutId id="2147484199" r:id="rId10"/>
    <p:sldLayoutId id="2147484200" r:id="rId11"/>
    <p:sldLayoutId id="2147484156" r:id="rId12"/>
    <p:sldLayoutId id="2147484201" r:id="rId13"/>
    <p:sldLayoutId id="2147484202" r:id="rId14"/>
    <p:sldLayoutId id="2147484203" r:id="rId15"/>
    <p:sldLayoutId id="2147484204" r:id="rId16"/>
    <p:sldLayoutId id="2147484205" r:id="rId17"/>
    <p:sldLayoutId id="2147484206" r:id="rId1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157" r:id="rId4"/>
    <p:sldLayoutId id="2147484210" r:id="rId5"/>
    <p:sldLayoutId id="2147484211" r:id="rId6"/>
    <p:sldLayoutId id="2147484212" r:id="rId7"/>
    <p:sldLayoutId id="2147484213" r:id="rId8"/>
    <p:sldLayoutId id="2147484214" r:id="rId9"/>
    <p:sldLayoutId id="2147484215" r:id="rId10"/>
    <p:sldLayoutId id="2147484216" r:id="rId11"/>
    <p:sldLayoutId id="2147484158" r:id="rId12"/>
    <p:sldLayoutId id="2147484217" r:id="rId13"/>
    <p:sldLayoutId id="2147484218" r:id="rId14"/>
    <p:sldLayoutId id="2147484159" r:id="rId15"/>
    <p:sldLayoutId id="2147484219" r:id="rId16"/>
    <p:sldLayoutId id="2147484220" r:id="rId17"/>
    <p:sldLayoutId id="2147484160" r:id="rId18"/>
    <p:sldLayoutId id="2147484221" r:id="rId19"/>
    <p:sldLayoutId id="2147484222" r:id="rId20"/>
    <p:sldLayoutId id="2147484223" r:id="rId21"/>
    <p:sldLayoutId id="2147484224" r:id="rId2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a:cs typeface="Arial Unicode M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47126937"/>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1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A332712-B1B7-4AA5-9879-C83E13056181}"/>
              </a:ext>
            </a:extLst>
          </p:cNvPr>
          <p:cNvSpPr txBox="1">
            <a:spLocks noChangeArrowheads="1"/>
          </p:cNvSpPr>
          <p:nvPr/>
        </p:nvSpPr>
        <p:spPr bwMode="auto">
          <a:xfrm>
            <a:off x="1219084" y="2493695"/>
            <a:ext cx="3557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dirty="0" err="1">
                <a:solidFill>
                  <a:srgbClr val="002060"/>
                </a:solidFill>
                <a:latin typeface="Times New Roman" panose="02020603050405020304" pitchFamily="18" charset="0"/>
                <a:cs typeface="Times New Roman" panose="02020603050405020304" pitchFamily="18" charset="0"/>
              </a:rPr>
              <a:t>Kế</a:t>
            </a:r>
            <a:r>
              <a:rPr lang="en-US" altLang="ko-KR" sz="1600" b="1" dirty="0">
                <a:solidFill>
                  <a:srgbClr val="002060"/>
                </a:solidFill>
                <a:latin typeface="Times New Roman" panose="02020603050405020304" pitchFamily="18" charset="0"/>
                <a:cs typeface="Times New Roman" panose="02020603050405020304" pitchFamily="18" charset="0"/>
              </a:rPr>
              <a:t> </a:t>
            </a:r>
            <a:r>
              <a:rPr lang="en-US" altLang="ko-KR" sz="1600" b="1" dirty="0" err="1">
                <a:solidFill>
                  <a:srgbClr val="002060"/>
                </a:solidFill>
                <a:latin typeface="Times New Roman" panose="02020603050405020304" pitchFamily="18" charset="0"/>
                <a:cs typeface="Times New Roman" panose="02020603050405020304" pitchFamily="18" charset="0"/>
              </a:rPr>
              <a:t>hoạch</a:t>
            </a:r>
            <a:r>
              <a:rPr lang="en-US" altLang="ko-KR" sz="1600" b="1" dirty="0">
                <a:solidFill>
                  <a:srgbClr val="002060"/>
                </a:solidFill>
                <a:latin typeface="Times New Roman" panose="02020603050405020304" pitchFamily="18" charset="0"/>
                <a:cs typeface="Times New Roman" panose="02020603050405020304" pitchFamily="18" charset="0"/>
              </a:rPr>
              <a:t> </a:t>
            </a:r>
            <a:r>
              <a:rPr lang="en-US" altLang="ko-KR" sz="1600" b="1" dirty="0" err="1">
                <a:solidFill>
                  <a:srgbClr val="002060"/>
                </a:solidFill>
                <a:latin typeface="Times New Roman" panose="02020603050405020304" pitchFamily="18" charset="0"/>
                <a:cs typeface="Times New Roman" panose="02020603050405020304" pitchFamily="18" charset="0"/>
              </a:rPr>
              <a:t>tổ</a:t>
            </a:r>
            <a:r>
              <a:rPr lang="en-US" altLang="ko-KR" sz="1600" b="1" dirty="0">
                <a:solidFill>
                  <a:srgbClr val="002060"/>
                </a:solidFill>
                <a:latin typeface="Times New Roman" panose="02020603050405020304" pitchFamily="18" charset="0"/>
                <a:cs typeface="Times New Roman" panose="02020603050405020304" pitchFamily="18" charset="0"/>
              </a:rPr>
              <a:t> </a:t>
            </a:r>
            <a:r>
              <a:rPr lang="en-US" altLang="ko-KR" sz="1600" b="1" dirty="0" err="1">
                <a:solidFill>
                  <a:srgbClr val="002060"/>
                </a:solidFill>
                <a:latin typeface="Times New Roman" panose="02020603050405020304" pitchFamily="18" charset="0"/>
                <a:cs typeface="Times New Roman" panose="02020603050405020304" pitchFamily="18" charset="0"/>
              </a:rPr>
              <a:t>chuyên</a:t>
            </a:r>
            <a:r>
              <a:rPr lang="en-US" altLang="ko-KR" sz="1600" b="1" dirty="0">
                <a:solidFill>
                  <a:srgbClr val="002060"/>
                </a:solidFill>
                <a:latin typeface="Times New Roman" panose="02020603050405020304" pitchFamily="18" charset="0"/>
                <a:cs typeface="Times New Roman" panose="02020603050405020304" pitchFamily="18" charset="0"/>
              </a:rPr>
              <a:t> </a:t>
            </a:r>
            <a:r>
              <a:rPr lang="en-US" altLang="ko-KR" sz="1600" b="1" dirty="0" err="1">
                <a:solidFill>
                  <a:srgbClr val="002060"/>
                </a:solidFill>
                <a:latin typeface="Times New Roman" panose="02020603050405020304" pitchFamily="18" charset="0"/>
                <a:cs typeface="Times New Roman" panose="02020603050405020304" pitchFamily="18" charset="0"/>
              </a:rPr>
              <a:t>môn</a:t>
            </a:r>
            <a:endParaRPr lang="ko-KR" altLang="en-US" sz="1600" b="1" dirty="0">
              <a:solidFill>
                <a:srgbClr val="00206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E3E7CF7A-A596-4059-A0C0-E1ED283B795A}"/>
              </a:ext>
            </a:extLst>
          </p:cNvPr>
          <p:cNvSpPr txBox="1">
            <a:spLocks noChangeArrowheads="1"/>
          </p:cNvSpPr>
          <p:nvPr/>
        </p:nvSpPr>
        <p:spPr bwMode="auto">
          <a:xfrm>
            <a:off x="1220787" y="2872250"/>
            <a:ext cx="38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vi-VN" dirty="0">
                <a:latin typeface="Times New Roman" panose="02020603050405020304" pitchFamily="18" charset="0"/>
                <a:cs typeface="Times New Roman" panose="02020603050405020304" pitchFamily="18" charset="0"/>
              </a:rPr>
              <a:t>Kế hoạch giáo dục của giáo viên</a:t>
            </a:r>
            <a:endParaRPr lang="ko-KR" altLang="en-US" sz="1600" dirty="0">
              <a:solidFill>
                <a:srgbClr val="404040"/>
              </a:solidFill>
              <a:latin typeface="Times New Roman" panose="02020603050405020304" pitchFamily="18" charset="0"/>
              <a:cs typeface="Times New Roman" panose="02020603050405020304" pitchFamily="18" charset="0"/>
            </a:endParaRPr>
          </a:p>
        </p:txBody>
      </p:sp>
      <p:sp>
        <p:nvSpPr>
          <p:cNvPr id="48133" name="Text Placeholder 1">
            <a:extLst>
              <a:ext uri="{FF2B5EF4-FFF2-40B4-BE49-F238E27FC236}">
                <a16:creationId xmlns:a16="http://schemas.microsoft.com/office/drawing/2014/main" id="{EF3284B5-4361-411B-A695-25ACA9FBD58F}"/>
              </a:ext>
            </a:extLst>
          </p:cNvPr>
          <p:cNvSpPr>
            <a:spLocks noGrp="1" noChangeArrowheads="1"/>
          </p:cNvSpPr>
          <p:nvPr>
            <p:ph type="body" sz="quarter" idx="10"/>
          </p:nvPr>
        </p:nvSpPr>
        <p:spPr bwMode="auto">
          <a:xfrm>
            <a:off x="1497013" y="460375"/>
            <a:ext cx="10790237"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4000" b="1">
                <a:solidFill>
                  <a:srgbClr val="1F1BE4"/>
                </a:solidFill>
                <a:latin typeface="Britannic Bold" panose="020B0903060703020204" pitchFamily="34" charset="0"/>
              </a:rPr>
              <a:t>NHIỆM VỤ TRỌNG TÂM NĂM HỌC 2020 -2021</a:t>
            </a:r>
          </a:p>
        </p:txBody>
      </p:sp>
      <p:grpSp>
        <p:nvGrpSpPr>
          <p:cNvPr id="7" name="Group 6">
            <a:extLst>
              <a:ext uri="{FF2B5EF4-FFF2-40B4-BE49-F238E27FC236}">
                <a16:creationId xmlns:a16="http://schemas.microsoft.com/office/drawing/2014/main" id="{06E65487-6D9D-4D17-94D5-E430654827B3}"/>
              </a:ext>
            </a:extLst>
          </p:cNvPr>
          <p:cNvGrpSpPr>
            <a:grpSpLocks/>
          </p:cNvGrpSpPr>
          <p:nvPr/>
        </p:nvGrpSpPr>
        <p:grpSpPr bwMode="auto">
          <a:xfrm>
            <a:off x="9101138" y="1939925"/>
            <a:ext cx="3073400" cy="2025650"/>
            <a:chOff x="9100451" y="1940172"/>
            <a:chExt cx="3073752" cy="2025924"/>
          </a:xfrm>
        </p:grpSpPr>
        <p:grpSp>
          <p:nvGrpSpPr>
            <p:cNvPr id="56" name="Group 55">
              <a:extLst>
                <a:ext uri="{FF2B5EF4-FFF2-40B4-BE49-F238E27FC236}">
                  <a16:creationId xmlns:a16="http://schemas.microsoft.com/office/drawing/2014/main" id="{1414796A-28A6-419B-8D36-566F9C8CF12C}"/>
                </a:ext>
              </a:extLst>
            </p:cNvPr>
            <p:cNvGrpSpPr/>
            <p:nvPr/>
          </p:nvGrpSpPr>
          <p:grpSpPr>
            <a:xfrm>
              <a:off x="9100451" y="1940172"/>
              <a:ext cx="600452" cy="613322"/>
              <a:chOff x="2600940" y="1364722"/>
              <a:chExt cx="3925967" cy="4010110"/>
            </a:xfrm>
            <a:solidFill>
              <a:schemeClr val="accent5"/>
            </a:solidFill>
          </p:grpSpPr>
          <p:sp>
            <p:nvSpPr>
              <p:cNvPr id="57" name="Donut 1">
                <a:extLst>
                  <a:ext uri="{FF2B5EF4-FFF2-40B4-BE49-F238E27FC236}">
                    <a16:creationId xmlns:a16="http://schemas.microsoft.com/office/drawing/2014/main" id="{9C005FEA-FB87-4F30-B852-29AD6A489E63}"/>
                  </a:ext>
                </a:extLst>
              </p:cNvPr>
              <p:cNvSpPr/>
              <p:nvPr/>
            </p:nvSpPr>
            <p:spPr>
              <a:xfrm>
                <a:off x="2600940" y="1468514"/>
                <a:ext cx="1778702" cy="3906318"/>
              </a:xfrm>
              <a:custGeom>
                <a:avLst/>
                <a:gdLst/>
                <a:ahLst/>
                <a:cxnLst/>
                <a:rect l="l" t="t" r="r" b="b"/>
                <a:pathLst>
                  <a:path w="1778702" h="3906318">
                    <a:moveTo>
                      <a:pt x="864588" y="1587925"/>
                    </a:moveTo>
                    <a:lnTo>
                      <a:pt x="724641" y="2110216"/>
                    </a:lnTo>
                    <a:lnTo>
                      <a:pt x="826949" y="2110216"/>
                    </a:lnTo>
                    <a:lnTo>
                      <a:pt x="826949" y="1984216"/>
                    </a:lnTo>
                    <a:cubicBezTo>
                      <a:pt x="826949" y="1944451"/>
                      <a:pt x="859184" y="1912216"/>
                      <a:pt x="898949" y="1912216"/>
                    </a:cubicBezTo>
                    <a:cubicBezTo>
                      <a:pt x="938714" y="1912216"/>
                      <a:pt x="970949" y="1944451"/>
                      <a:pt x="970949" y="1984216"/>
                    </a:cubicBezTo>
                    <a:lnTo>
                      <a:pt x="970949" y="2110216"/>
                    </a:lnTo>
                    <a:lnTo>
                      <a:pt x="1049559" y="2110216"/>
                    </a:lnTo>
                    <a:lnTo>
                      <a:pt x="910861" y="1592590"/>
                    </a:lnTo>
                    <a:close/>
                    <a:moveTo>
                      <a:pt x="923096" y="1336867"/>
                    </a:moveTo>
                    <a:lnTo>
                      <a:pt x="892009" y="1336868"/>
                    </a:lnTo>
                    <a:cubicBezTo>
                      <a:pt x="880711" y="1336867"/>
                      <a:pt x="871552" y="1346027"/>
                      <a:pt x="871552" y="1357325"/>
                    </a:cubicBezTo>
                    <a:lnTo>
                      <a:pt x="871552" y="1496411"/>
                    </a:lnTo>
                    <a:cubicBezTo>
                      <a:pt x="871552" y="1507709"/>
                      <a:pt x="880712" y="1516868"/>
                      <a:pt x="892009" y="1516868"/>
                    </a:cubicBezTo>
                    <a:lnTo>
                      <a:pt x="923096" y="1516868"/>
                    </a:lnTo>
                    <a:cubicBezTo>
                      <a:pt x="934394" y="1516868"/>
                      <a:pt x="943552" y="1507709"/>
                      <a:pt x="943552" y="1496411"/>
                    </a:cubicBezTo>
                    <a:lnTo>
                      <a:pt x="943552" y="1357325"/>
                    </a:lnTo>
                    <a:cubicBezTo>
                      <a:pt x="943552" y="1346027"/>
                      <a:pt x="934393" y="1336867"/>
                      <a:pt x="923096" y="1336867"/>
                    </a:cubicBezTo>
                    <a:close/>
                    <a:moveTo>
                      <a:pt x="1192157" y="1264156"/>
                    </a:moveTo>
                    <a:lnTo>
                      <a:pt x="1162946" y="1274788"/>
                    </a:lnTo>
                    <a:cubicBezTo>
                      <a:pt x="1152330" y="1278652"/>
                      <a:pt x="1146855" y="1290392"/>
                      <a:pt x="1150719" y="1301008"/>
                    </a:cubicBezTo>
                    <a:lnTo>
                      <a:pt x="1198289" y="1431707"/>
                    </a:lnTo>
                    <a:cubicBezTo>
                      <a:pt x="1202153" y="1442323"/>
                      <a:pt x="1213893" y="1447797"/>
                      <a:pt x="1224510" y="1443934"/>
                    </a:cubicBezTo>
                    <a:lnTo>
                      <a:pt x="1253721" y="1433301"/>
                    </a:lnTo>
                    <a:cubicBezTo>
                      <a:pt x="1264337" y="1429437"/>
                      <a:pt x="1269812" y="1417697"/>
                      <a:pt x="1265947" y="1407081"/>
                    </a:cubicBezTo>
                    <a:lnTo>
                      <a:pt x="1218377" y="1276382"/>
                    </a:lnTo>
                    <a:cubicBezTo>
                      <a:pt x="1214513" y="1265766"/>
                      <a:pt x="1202774" y="1260292"/>
                      <a:pt x="1192157" y="1264156"/>
                    </a:cubicBezTo>
                    <a:close/>
                    <a:moveTo>
                      <a:pt x="672939" y="1256024"/>
                    </a:moveTo>
                    <a:cubicBezTo>
                      <a:pt x="662323" y="1252159"/>
                      <a:pt x="650584" y="1257634"/>
                      <a:pt x="646720" y="1268250"/>
                    </a:cubicBezTo>
                    <a:lnTo>
                      <a:pt x="599149" y="1398948"/>
                    </a:lnTo>
                    <a:cubicBezTo>
                      <a:pt x="595285" y="1409565"/>
                      <a:pt x="600759" y="1421304"/>
                      <a:pt x="611376" y="1425168"/>
                    </a:cubicBezTo>
                    <a:lnTo>
                      <a:pt x="640587" y="1435800"/>
                    </a:lnTo>
                    <a:cubicBezTo>
                      <a:pt x="651204" y="1439665"/>
                      <a:pt x="662943" y="1434190"/>
                      <a:pt x="666808" y="1423574"/>
                    </a:cubicBezTo>
                    <a:lnTo>
                      <a:pt x="714378" y="1292875"/>
                    </a:lnTo>
                    <a:cubicBezTo>
                      <a:pt x="718241" y="1282259"/>
                      <a:pt x="712767" y="1270520"/>
                      <a:pt x="702151" y="1266655"/>
                    </a:cubicBezTo>
                    <a:close/>
                    <a:moveTo>
                      <a:pt x="532625" y="1107329"/>
                    </a:moveTo>
                    <a:cubicBezTo>
                      <a:pt x="527568" y="1105974"/>
                      <a:pt x="521995" y="1106548"/>
                      <a:pt x="517102" y="1109372"/>
                    </a:cubicBezTo>
                    <a:lnTo>
                      <a:pt x="396650" y="1178915"/>
                    </a:lnTo>
                    <a:cubicBezTo>
                      <a:pt x="386866" y="1184564"/>
                      <a:pt x="383514" y="1197076"/>
                      <a:pt x="389163" y="1206860"/>
                    </a:cubicBezTo>
                    <a:lnTo>
                      <a:pt x="404706" y="1233781"/>
                    </a:lnTo>
                    <a:cubicBezTo>
                      <a:pt x="410355" y="1243566"/>
                      <a:pt x="422866" y="1246918"/>
                      <a:pt x="432650" y="1241269"/>
                    </a:cubicBezTo>
                    <a:lnTo>
                      <a:pt x="553102" y="1171726"/>
                    </a:lnTo>
                    <a:cubicBezTo>
                      <a:pt x="562887" y="1166077"/>
                      <a:pt x="566239" y="1153566"/>
                      <a:pt x="560590" y="1143781"/>
                    </a:cubicBezTo>
                    <a:lnTo>
                      <a:pt x="545047" y="1116860"/>
                    </a:lnTo>
                    <a:cubicBezTo>
                      <a:pt x="542223" y="1111968"/>
                      <a:pt x="537682" y="1108684"/>
                      <a:pt x="532625" y="1107329"/>
                    </a:cubicBezTo>
                    <a:close/>
                    <a:moveTo>
                      <a:pt x="1298883" y="1104409"/>
                    </a:moveTo>
                    <a:cubicBezTo>
                      <a:pt x="1293826" y="1105764"/>
                      <a:pt x="1289286" y="1109048"/>
                      <a:pt x="1286462" y="1113940"/>
                    </a:cubicBezTo>
                    <a:lnTo>
                      <a:pt x="1270919" y="1140861"/>
                    </a:lnTo>
                    <a:cubicBezTo>
                      <a:pt x="1265269" y="1150645"/>
                      <a:pt x="1268622" y="1163156"/>
                      <a:pt x="1278407" y="1168806"/>
                    </a:cubicBezTo>
                    <a:lnTo>
                      <a:pt x="1398859" y="1238349"/>
                    </a:lnTo>
                    <a:cubicBezTo>
                      <a:pt x="1408643" y="1243998"/>
                      <a:pt x="1421154" y="1240646"/>
                      <a:pt x="1426803" y="1230862"/>
                    </a:cubicBezTo>
                    <a:lnTo>
                      <a:pt x="1442346" y="1203940"/>
                    </a:lnTo>
                    <a:cubicBezTo>
                      <a:pt x="1447995" y="1194156"/>
                      <a:pt x="1444642" y="1181644"/>
                      <a:pt x="1434859" y="1175995"/>
                    </a:cubicBezTo>
                    <a:lnTo>
                      <a:pt x="1314407" y="1106452"/>
                    </a:lnTo>
                    <a:cubicBezTo>
                      <a:pt x="1309514" y="1103628"/>
                      <a:pt x="1303940" y="1103054"/>
                      <a:pt x="1298883" y="1104409"/>
                    </a:cubicBezTo>
                    <a:close/>
                    <a:moveTo>
                      <a:pt x="912290" y="764642"/>
                    </a:moveTo>
                    <a:cubicBezTo>
                      <a:pt x="1031597" y="764642"/>
                      <a:pt x="1128314" y="861359"/>
                      <a:pt x="1128314" y="980666"/>
                    </a:cubicBezTo>
                    <a:cubicBezTo>
                      <a:pt x="1128314" y="1099973"/>
                      <a:pt x="1031597" y="1196690"/>
                      <a:pt x="912290" y="1196690"/>
                    </a:cubicBezTo>
                    <a:cubicBezTo>
                      <a:pt x="792983" y="1196690"/>
                      <a:pt x="696266" y="1099973"/>
                      <a:pt x="696266" y="980666"/>
                    </a:cubicBezTo>
                    <a:cubicBezTo>
                      <a:pt x="696266" y="861359"/>
                      <a:pt x="792983" y="764642"/>
                      <a:pt x="912290" y="764642"/>
                    </a:cubicBezTo>
                    <a:close/>
                    <a:moveTo>
                      <a:pt x="912290" y="672441"/>
                    </a:moveTo>
                    <a:cubicBezTo>
                      <a:pt x="742062" y="672441"/>
                      <a:pt x="604065" y="810438"/>
                      <a:pt x="604065" y="980666"/>
                    </a:cubicBezTo>
                    <a:cubicBezTo>
                      <a:pt x="604065" y="1146433"/>
                      <a:pt x="734924" y="1281636"/>
                      <a:pt x="899020" y="1287553"/>
                    </a:cubicBezTo>
                    <a:cubicBezTo>
                      <a:pt x="904827" y="1288053"/>
                      <a:pt x="910472" y="1287196"/>
                      <a:pt x="916022" y="1285840"/>
                    </a:cubicBezTo>
                    <a:lnTo>
                      <a:pt x="919967" y="1288117"/>
                    </a:lnTo>
                    <a:cubicBezTo>
                      <a:pt x="1086657" y="1284714"/>
                      <a:pt x="1220515" y="1148322"/>
                      <a:pt x="1220515" y="980666"/>
                    </a:cubicBezTo>
                    <a:cubicBezTo>
                      <a:pt x="1220515" y="810438"/>
                      <a:pt x="1082518" y="672441"/>
                      <a:pt x="912290" y="672441"/>
                    </a:cubicBezTo>
                    <a:close/>
                    <a:moveTo>
                      <a:pt x="905153" y="0"/>
                    </a:moveTo>
                    <a:lnTo>
                      <a:pt x="919427" y="0"/>
                    </a:lnTo>
                    <a:cubicBezTo>
                      <a:pt x="1034792" y="0"/>
                      <a:pt x="1128314" y="93522"/>
                      <a:pt x="1128314" y="208887"/>
                    </a:cubicBezTo>
                    <a:lnTo>
                      <a:pt x="1128314" y="409800"/>
                    </a:lnTo>
                    <a:cubicBezTo>
                      <a:pt x="1360062" y="495553"/>
                      <a:pt x="1524358" y="718923"/>
                      <a:pt x="1524358" y="980666"/>
                    </a:cubicBezTo>
                    <a:cubicBezTo>
                      <a:pt x="1524358" y="1195022"/>
                      <a:pt x="1414167" y="1383641"/>
                      <a:pt x="1246914" y="1492322"/>
                    </a:cubicBezTo>
                    <a:lnTo>
                      <a:pt x="1412479" y="2110216"/>
                    </a:lnTo>
                    <a:lnTo>
                      <a:pt x="1560290" y="2110216"/>
                    </a:lnTo>
                    <a:cubicBezTo>
                      <a:pt x="1600055" y="2110216"/>
                      <a:pt x="1632290" y="2142451"/>
                      <a:pt x="1632290" y="2182216"/>
                    </a:cubicBezTo>
                    <a:cubicBezTo>
                      <a:pt x="1632290" y="2221981"/>
                      <a:pt x="1600055" y="2254216"/>
                      <a:pt x="1560290" y="2254216"/>
                    </a:cubicBezTo>
                    <a:lnTo>
                      <a:pt x="1451063" y="2254216"/>
                    </a:lnTo>
                    <a:lnTo>
                      <a:pt x="1778702" y="3476979"/>
                    </a:lnTo>
                    <a:lnTo>
                      <a:pt x="1530823" y="3906318"/>
                    </a:lnTo>
                    <a:lnTo>
                      <a:pt x="1088143" y="2254216"/>
                    </a:lnTo>
                    <a:lnTo>
                      <a:pt x="970949" y="2254216"/>
                    </a:lnTo>
                    <a:lnTo>
                      <a:pt x="970949" y="2380216"/>
                    </a:lnTo>
                    <a:cubicBezTo>
                      <a:pt x="970949" y="2419981"/>
                      <a:pt x="938714" y="2452216"/>
                      <a:pt x="898949" y="2452216"/>
                    </a:cubicBezTo>
                    <a:cubicBezTo>
                      <a:pt x="859184" y="2452216"/>
                      <a:pt x="826949" y="2419981"/>
                      <a:pt x="826949" y="2380216"/>
                    </a:cubicBezTo>
                    <a:lnTo>
                      <a:pt x="826949" y="2254216"/>
                    </a:lnTo>
                    <a:lnTo>
                      <a:pt x="686056" y="2254216"/>
                    </a:lnTo>
                    <a:lnTo>
                      <a:pt x="243376" y="3906318"/>
                    </a:lnTo>
                    <a:lnTo>
                      <a:pt x="0" y="3484777"/>
                    </a:lnTo>
                    <a:lnTo>
                      <a:pt x="329728" y="2254216"/>
                    </a:lnTo>
                    <a:lnTo>
                      <a:pt x="264290" y="2254216"/>
                    </a:lnTo>
                    <a:cubicBezTo>
                      <a:pt x="224525" y="2254216"/>
                      <a:pt x="192290" y="2221981"/>
                      <a:pt x="192290" y="2182216"/>
                    </a:cubicBezTo>
                    <a:cubicBezTo>
                      <a:pt x="192290" y="2142451"/>
                      <a:pt x="224525" y="2110216"/>
                      <a:pt x="264290" y="2110216"/>
                    </a:cubicBezTo>
                    <a:lnTo>
                      <a:pt x="368313" y="2110216"/>
                    </a:lnTo>
                    <a:lnTo>
                      <a:pt x="539978" y="1469552"/>
                    </a:lnTo>
                    <a:lnTo>
                      <a:pt x="544387" y="1467006"/>
                    </a:lnTo>
                    <a:cubicBezTo>
                      <a:pt x="395505" y="1357069"/>
                      <a:pt x="300222" y="1179995"/>
                      <a:pt x="300222" y="980666"/>
                    </a:cubicBezTo>
                    <a:cubicBezTo>
                      <a:pt x="300222" y="718923"/>
                      <a:pt x="464518" y="495553"/>
                      <a:pt x="696266" y="409800"/>
                    </a:cubicBezTo>
                    <a:lnTo>
                      <a:pt x="696266" y="208887"/>
                    </a:lnTo>
                    <a:cubicBezTo>
                      <a:pt x="696266" y="93522"/>
                      <a:pt x="789788" y="0"/>
                      <a:pt x="9051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prstClr val="black"/>
                  </a:solidFill>
                </a:endParaRPr>
              </a:p>
            </p:txBody>
          </p:sp>
          <p:sp>
            <p:nvSpPr>
              <p:cNvPr id="58" name="Rectangle 4">
                <a:extLst>
                  <a:ext uri="{FF2B5EF4-FFF2-40B4-BE49-F238E27FC236}">
                    <a16:creationId xmlns:a16="http://schemas.microsoft.com/office/drawing/2014/main" id="{F007CFB1-87D4-4D7E-8CA5-C4755FAB5E1C}"/>
                  </a:ext>
                </a:extLst>
              </p:cNvPr>
              <p:cNvSpPr/>
              <p:nvPr/>
            </p:nvSpPr>
            <p:spPr>
              <a:xfrm rot="20700000">
                <a:off x="4527766" y="1364722"/>
                <a:ext cx="1999141" cy="3816424"/>
              </a:xfrm>
              <a:custGeom>
                <a:avLst/>
                <a:gdLst/>
                <a:ahLst/>
                <a:cxnLst/>
                <a:rect l="l" t="t" r="r" b="b"/>
                <a:pathLst>
                  <a:path w="1999141" h="3816424">
                    <a:moveTo>
                      <a:pt x="444116" y="3513946"/>
                    </a:moveTo>
                    <a:lnTo>
                      <a:pt x="253648" y="3515763"/>
                    </a:lnTo>
                    <a:lnTo>
                      <a:pt x="111407" y="3515763"/>
                    </a:lnTo>
                    <a:cubicBezTo>
                      <a:pt x="99100" y="3515763"/>
                      <a:pt x="89123" y="3525740"/>
                      <a:pt x="89123" y="3538047"/>
                    </a:cubicBezTo>
                    <a:lnTo>
                      <a:pt x="89123" y="3565479"/>
                    </a:lnTo>
                    <a:cubicBezTo>
                      <a:pt x="89123" y="3577786"/>
                      <a:pt x="99100" y="3587763"/>
                      <a:pt x="111407" y="3587763"/>
                    </a:cubicBezTo>
                    <a:lnTo>
                      <a:pt x="426839" y="3587763"/>
                    </a:lnTo>
                    <a:cubicBezTo>
                      <a:pt x="439146" y="3587763"/>
                      <a:pt x="449123" y="3577786"/>
                      <a:pt x="449123" y="3565479"/>
                    </a:cubicBezTo>
                    <a:lnTo>
                      <a:pt x="449123" y="3538047"/>
                    </a:lnTo>
                    <a:lnTo>
                      <a:pt x="445294" y="3528803"/>
                    </a:lnTo>
                    <a:lnTo>
                      <a:pt x="444258" y="3528878"/>
                    </a:lnTo>
                    <a:close/>
                    <a:moveTo>
                      <a:pt x="318839" y="3239993"/>
                    </a:moveTo>
                    <a:lnTo>
                      <a:pt x="111407" y="3239993"/>
                    </a:lnTo>
                    <a:cubicBezTo>
                      <a:pt x="99100" y="3239993"/>
                      <a:pt x="89123" y="3249970"/>
                      <a:pt x="89123" y="3262277"/>
                    </a:cubicBezTo>
                    <a:lnTo>
                      <a:pt x="89123" y="3289709"/>
                    </a:lnTo>
                    <a:cubicBezTo>
                      <a:pt x="89123" y="3302016"/>
                      <a:pt x="99100" y="3311993"/>
                      <a:pt x="111407" y="3311993"/>
                    </a:cubicBezTo>
                    <a:lnTo>
                      <a:pt x="318839" y="3311993"/>
                    </a:lnTo>
                    <a:cubicBezTo>
                      <a:pt x="331146" y="3311993"/>
                      <a:pt x="341123" y="3302016"/>
                      <a:pt x="341123" y="3289709"/>
                    </a:cubicBezTo>
                    <a:lnTo>
                      <a:pt x="341123" y="3262277"/>
                    </a:lnTo>
                    <a:cubicBezTo>
                      <a:pt x="341123" y="3249970"/>
                      <a:pt x="331146" y="3239993"/>
                      <a:pt x="318839" y="3239993"/>
                    </a:cubicBezTo>
                    <a:close/>
                    <a:moveTo>
                      <a:pt x="318839" y="2964221"/>
                    </a:moveTo>
                    <a:lnTo>
                      <a:pt x="111407" y="2964221"/>
                    </a:lnTo>
                    <a:cubicBezTo>
                      <a:pt x="99100" y="2964221"/>
                      <a:pt x="89123" y="2974198"/>
                      <a:pt x="89123" y="2986505"/>
                    </a:cubicBezTo>
                    <a:lnTo>
                      <a:pt x="89123" y="3013937"/>
                    </a:lnTo>
                    <a:cubicBezTo>
                      <a:pt x="89123" y="3026244"/>
                      <a:pt x="99100" y="3036221"/>
                      <a:pt x="111407" y="3036221"/>
                    </a:cubicBezTo>
                    <a:lnTo>
                      <a:pt x="318839" y="3036221"/>
                    </a:lnTo>
                    <a:cubicBezTo>
                      <a:pt x="331146" y="3036221"/>
                      <a:pt x="341123" y="3026244"/>
                      <a:pt x="341123" y="3013937"/>
                    </a:cubicBezTo>
                    <a:lnTo>
                      <a:pt x="341123" y="2986505"/>
                    </a:lnTo>
                    <a:cubicBezTo>
                      <a:pt x="341123" y="2974198"/>
                      <a:pt x="331146" y="2964221"/>
                      <a:pt x="318839" y="2964221"/>
                    </a:cubicBezTo>
                    <a:close/>
                    <a:moveTo>
                      <a:pt x="769803" y="3028177"/>
                    </a:moveTo>
                    <a:lnTo>
                      <a:pt x="742371" y="3028177"/>
                    </a:lnTo>
                    <a:cubicBezTo>
                      <a:pt x="730064" y="3028177"/>
                      <a:pt x="720087" y="3038154"/>
                      <a:pt x="720087" y="3050461"/>
                    </a:cubicBezTo>
                    <a:lnTo>
                      <a:pt x="720087" y="3365893"/>
                    </a:lnTo>
                    <a:cubicBezTo>
                      <a:pt x="720087" y="3378200"/>
                      <a:pt x="730064" y="3388177"/>
                      <a:pt x="742371" y="3388177"/>
                    </a:cubicBezTo>
                    <a:lnTo>
                      <a:pt x="769803" y="3388177"/>
                    </a:lnTo>
                    <a:cubicBezTo>
                      <a:pt x="782110" y="3388177"/>
                      <a:pt x="792087" y="3378200"/>
                      <a:pt x="792087" y="3365893"/>
                    </a:cubicBezTo>
                    <a:lnTo>
                      <a:pt x="792087" y="3050461"/>
                    </a:lnTo>
                    <a:cubicBezTo>
                      <a:pt x="792087" y="3038154"/>
                      <a:pt x="782110" y="3028177"/>
                      <a:pt x="769803" y="3028177"/>
                    </a:cubicBezTo>
                    <a:close/>
                    <a:moveTo>
                      <a:pt x="1152270" y="2917087"/>
                    </a:moveTo>
                    <a:cubicBezTo>
                      <a:pt x="1146196" y="2915460"/>
                      <a:pt x="1139501" y="2916149"/>
                      <a:pt x="1133625" y="2919542"/>
                    </a:cubicBezTo>
                    <a:lnTo>
                      <a:pt x="1107431" y="2934665"/>
                    </a:lnTo>
                    <a:cubicBezTo>
                      <a:pt x="1095679" y="2941450"/>
                      <a:pt x="1091653" y="2956477"/>
                      <a:pt x="1098438" y="2968229"/>
                    </a:cubicBezTo>
                    <a:lnTo>
                      <a:pt x="1199867" y="3143910"/>
                    </a:lnTo>
                    <a:cubicBezTo>
                      <a:pt x="1206652" y="3155662"/>
                      <a:pt x="1221679" y="3159688"/>
                      <a:pt x="1233431" y="3152903"/>
                    </a:cubicBezTo>
                    <a:lnTo>
                      <a:pt x="1259625" y="3137780"/>
                    </a:lnTo>
                    <a:cubicBezTo>
                      <a:pt x="1265501" y="3134388"/>
                      <a:pt x="1269446" y="3128935"/>
                      <a:pt x="1271073" y="3122861"/>
                    </a:cubicBezTo>
                    <a:cubicBezTo>
                      <a:pt x="1272701" y="3116787"/>
                      <a:pt x="1272011" y="3110092"/>
                      <a:pt x="1268619" y="3104216"/>
                    </a:cubicBezTo>
                    <a:lnTo>
                      <a:pt x="1167190" y="2928535"/>
                    </a:lnTo>
                    <a:cubicBezTo>
                      <a:pt x="1163798" y="2922659"/>
                      <a:pt x="1158344" y="2918714"/>
                      <a:pt x="1152270" y="2917087"/>
                    </a:cubicBezTo>
                    <a:close/>
                    <a:moveTo>
                      <a:pt x="318839" y="2688449"/>
                    </a:moveTo>
                    <a:lnTo>
                      <a:pt x="111407" y="2688449"/>
                    </a:lnTo>
                    <a:cubicBezTo>
                      <a:pt x="99100" y="2688449"/>
                      <a:pt x="89123" y="2698426"/>
                      <a:pt x="89123" y="2710733"/>
                    </a:cubicBezTo>
                    <a:lnTo>
                      <a:pt x="89123" y="2738165"/>
                    </a:lnTo>
                    <a:cubicBezTo>
                      <a:pt x="89123" y="2750472"/>
                      <a:pt x="99100" y="2760449"/>
                      <a:pt x="111407" y="2760449"/>
                    </a:cubicBezTo>
                    <a:lnTo>
                      <a:pt x="318839" y="2760449"/>
                    </a:lnTo>
                    <a:cubicBezTo>
                      <a:pt x="331146" y="2760449"/>
                      <a:pt x="341123" y="2750472"/>
                      <a:pt x="341123" y="2738165"/>
                    </a:cubicBezTo>
                    <a:lnTo>
                      <a:pt x="341123" y="2710733"/>
                    </a:lnTo>
                    <a:cubicBezTo>
                      <a:pt x="341123" y="2698426"/>
                      <a:pt x="331146" y="2688449"/>
                      <a:pt x="318839" y="2688449"/>
                    </a:cubicBezTo>
                    <a:close/>
                    <a:moveTo>
                      <a:pt x="426839" y="2412677"/>
                    </a:moveTo>
                    <a:lnTo>
                      <a:pt x="111407" y="2412677"/>
                    </a:lnTo>
                    <a:cubicBezTo>
                      <a:pt x="99100" y="2412677"/>
                      <a:pt x="89123" y="2422654"/>
                      <a:pt x="89123" y="2434961"/>
                    </a:cubicBezTo>
                    <a:lnTo>
                      <a:pt x="89123" y="2462393"/>
                    </a:lnTo>
                    <a:cubicBezTo>
                      <a:pt x="89123" y="2474700"/>
                      <a:pt x="99100" y="2484677"/>
                      <a:pt x="111407" y="2484677"/>
                    </a:cubicBezTo>
                    <a:lnTo>
                      <a:pt x="426839" y="2484677"/>
                    </a:lnTo>
                    <a:cubicBezTo>
                      <a:pt x="439146" y="2484677"/>
                      <a:pt x="449123" y="2474700"/>
                      <a:pt x="449123" y="2462393"/>
                    </a:cubicBezTo>
                    <a:lnTo>
                      <a:pt x="449123" y="2434961"/>
                    </a:lnTo>
                    <a:cubicBezTo>
                      <a:pt x="449123" y="2422654"/>
                      <a:pt x="439146" y="2412677"/>
                      <a:pt x="426839" y="2412677"/>
                    </a:cubicBezTo>
                    <a:close/>
                    <a:moveTo>
                      <a:pt x="1422930" y="2676173"/>
                    </a:moveTo>
                    <a:cubicBezTo>
                      <a:pt x="1412381" y="2669834"/>
                      <a:pt x="1398691" y="2673248"/>
                      <a:pt x="1392352" y="2683797"/>
                    </a:cubicBezTo>
                    <a:lnTo>
                      <a:pt x="1378224" y="2707311"/>
                    </a:lnTo>
                    <a:cubicBezTo>
                      <a:pt x="1371885" y="2717860"/>
                      <a:pt x="1375299" y="2731550"/>
                      <a:pt x="1385848" y="2737889"/>
                    </a:cubicBezTo>
                    <a:lnTo>
                      <a:pt x="1563652" y="2844724"/>
                    </a:lnTo>
                    <a:cubicBezTo>
                      <a:pt x="1574201" y="2851063"/>
                      <a:pt x="1587891" y="2847649"/>
                      <a:pt x="1594230" y="2837100"/>
                    </a:cubicBezTo>
                    <a:lnTo>
                      <a:pt x="1608358" y="2813586"/>
                    </a:lnTo>
                    <a:cubicBezTo>
                      <a:pt x="1611528" y="2808312"/>
                      <a:pt x="1612259" y="2802252"/>
                      <a:pt x="1610879" y="2796718"/>
                    </a:cubicBezTo>
                    <a:cubicBezTo>
                      <a:pt x="1609500" y="2791185"/>
                      <a:pt x="1606009" y="2786178"/>
                      <a:pt x="1600734" y="2783008"/>
                    </a:cubicBezTo>
                    <a:close/>
                    <a:moveTo>
                      <a:pt x="318839" y="2136905"/>
                    </a:moveTo>
                    <a:lnTo>
                      <a:pt x="111407" y="2136905"/>
                    </a:lnTo>
                    <a:cubicBezTo>
                      <a:pt x="99100" y="2136905"/>
                      <a:pt x="89123" y="2146882"/>
                      <a:pt x="89123" y="2159189"/>
                    </a:cubicBezTo>
                    <a:lnTo>
                      <a:pt x="89123" y="2186621"/>
                    </a:lnTo>
                    <a:cubicBezTo>
                      <a:pt x="89123" y="2198928"/>
                      <a:pt x="99100" y="2208905"/>
                      <a:pt x="111407" y="2208905"/>
                    </a:cubicBezTo>
                    <a:lnTo>
                      <a:pt x="318839" y="2208905"/>
                    </a:lnTo>
                    <a:cubicBezTo>
                      <a:pt x="331146" y="2208905"/>
                      <a:pt x="341123" y="2198928"/>
                      <a:pt x="341123" y="2186621"/>
                    </a:cubicBezTo>
                    <a:lnTo>
                      <a:pt x="341123" y="2159189"/>
                    </a:lnTo>
                    <a:cubicBezTo>
                      <a:pt x="341123" y="2146882"/>
                      <a:pt x="331146" y="2136905"/>
                      <a:pt x="318839" y="2136905"/>
                    </a:cubicBezTo>
                    <a:close/>
                    <a:moveTo>
                      <a:pt x="1629741" y="2302452"/>
                    </a:moveTo>
                    <a:cubicBezTo>
                      <a:pt x="1618176" y="2298243"/>
                      <a:pt x="1605388" y="2304206"/>
                      <a:pt x="1601179" y="2315770"/>
                    </a:cubicBezTo>
                    <a:lnTo>
                      <a:pt x="1591797" y="2341548"/>
                    </a:lnTo>
                    <a:cubicBezTo>
                      <a:pt x="1587587" y="2353113"/>
                      <a:pt x="1593550" y="2365901"/>
                      <a:pt x="1605115" y="2370110"/>
                    </a:cubicBezTo>
                    <a:lnTo>
                      <a:pt x="1800038" y="2441056"/>
                    </a:lnTo>
                    <a:cubicBezTo>
                      <a:pt x="1811602" y="2445265"/>
                      <a:pt x="1824390" y="2439302"/>
                      <a:pt x="1828599" y="2427737"/>
                    </a:cubicBezTo>
                    <a:lnTo>
                      <a:pt x="1837982" y="2401960"/>
                    </a:lnTo>
                    <a:cubicBezTo>
                      <a:pt x="1842191" y="2390395"/>
                      <a:pt x="1836228" y="2377607"/>
                      <a:pt x="1824663" y="2373398"/>
                    </a:cubicBezTo>
                    <a:close/>
                    <a:moveTo>
                      <a:pt x="318839" y="1861133"/>
                    </a:moveTo>
                    <a:lnTo>
                      <a:pt x="111407" y="1861133"/>
                    </a:lnTo>
                    <a:cubicBezTo>
                      <a:pt x="99100" y="1861133"/>
                      <a:pt x="89123" y="1871110"/>
                      <a:pt x="89123" y="1883417"/>
                    </a:cubicBezTo>
                    <a:lnTo>
                      <a:pt x="89123" y="1910849"/>
                    </a:lnTo>
                    <a:cubicBezTo>
                      <a:pt x="89123" y="1923156"/>
                      <a:pt x="99100" y="1933133"/>
                      <a:pt x="111407" y="1933133"/>
                    </a:cubicBezTo>
                    <a:lnTo>
                      <a:pt x="318839" y="1933133"/>
                    </a:lnTo>
                    <a:cubicBezTo>
                      <a:pt x="331146" y="1933133"/>
                      <a:pt x="341123" y="1923156"/>
                      <a:pt x="341123" y="1910849"/>
                    </a:cubicBezTo>
                    <a:lnTo>
                      <a:pt x="341123" y="1883417"/>
                    </a:lnTo>
                    <a:cubicBezTo>
                      <a:pt x="341123" y="1871110"/>
                      <a:pt x="331146" y="1861133"/>
                      <a:pt x="318839" y="1861133"/>
                    </a:cubicBezTo>
                    <a:close/>
                    <a:moveTo>
                      <a:pt x="318839" y="1585361"/>
                    </a:moveTo>
                    <a:lnTo>
                      <a:pt x="111407" y="1585361"/>
                    </a:lnTo>
                    <a:cubicBezTo>
                      <a:pt x="99100" y="1585361"/>
                      <a:pt x="89123" y="1595338"/>
                      <a:pt x="89123" y="1607645"/>
                    </a:cubicBezTo>
                    <a:lnTo>
                      <a:pt x="89123" y="1635077"/>
                    </a:lnTo>
                    <a:cubicBezTo>
                      <a:pt x="89123" y="1647384"/>
                      <a:pt x="99100" y="1657361"/>
                      <a:pt x="111407" y="1657361"/>
                    </a:cubicBezTo>
                    <a:lnTo>
                      <a:pt x="318839" y="1657361"/>
                    </a:lnTo>
                    <a:cubicBezTo>
                      <a:pt x="331146" y="1657361"/>
                      <a:pt x="341123" y="1647384"/>
                      <a:pt x="341123" y="1635077"/>
                    </a:cubicBezTo>
                    <a:lnTo>
                      <a:pt x="341123" y="1607645"/>
                    </a:lnTo>
                    <a:cubicBezTo>
                      <a:pt x="341123" y="1595338"/>
                      <a:pt x="331146" y="1585361"/>
                      <a:pt x="318839" y="1585361"/>
                    </a:cubicBezTo>
                    <a:close/>
                    <a:moveTo>
                      <a:pt x="1906290" y="1872213"/>
                    </a:moveTo>
                    <a:lnTo>
                      <a:pt x="1590858" y="1872213"/>
                    </a:lnTo>
                    <a:cubicBezTo>
                      <a:pt x="1578551" y="1872213"/>
                      <a:pt x="1568574" y="1882190"/>
                      <a:pt x="1568574" y="1894497"/>
                    </a:cubicBezTo>
                    <a:lnTo>
                      <a:pt x="1568574" y="1921929"/>
                    </a:lnTo>
                    <a:cubicBezTo>
                      <a:pt x="1568574" y="1934236"/>
                      <a:pt x="1578551" y="1944213"/>
                      <a:pt x="1590858" y="1944213"/>
                    </a:cubicBezTo>
                    <a:lnTo>
                      <a:pt x="1906290" y="1944213"/>
                    </a:lnTo>
                    <a:cubicBezTo>
                      <a:pt x="1918597" y="1944213"/>
                      <a:pt x="1928574" y="1934236"/>
                      <a:pt x="1928574" y="1921929"/>
                    </a:cubicBezTo>
                    <a:lnTo>
                      <a:pt x="1928574" y="1894497"/>
                    </a:lnTo>
                    <a:cubicBezTo>
                      <a:pt x="1928574" y="1882190"/>
                      <a:pt x="1918597" y="1872213"/>
                      <a:pt x="1906290" y="1872213"/>
                    </a:cubicBezTo>
                    <a:close/>
                    <a:moveTo>
                      <a:pt x="426839" y="1309589"/>
                    </a:moveTo>
                    <a:lnTo>
                      <a:pt x="111407" y="1309589"/>
                    </a:lnTo>
                    <a:cubicBezTo>
                      <a:pt x="99100" y="1309589"/>
                      <a:pt x="89123" y="1319566"/>
                      <a:pt x="89123" y="1331873"/>
                    </a:cubicBezTo>
                    <a:lnTo>
                      <a:pt x="89123" y="1359305"/>
                    </a:lnTo>
                    <a:cubicBezTo>
                      <a:pt x="89123" y="1371612"/>
                      <a:pt x="99100" y="1381589"/>
                      <a:pt x="111407" y="1381589"/>
                    </a:cubicBezTo>
                    <a:lnTo>
                      <a:pt x="426839" y="1381589"/>
                    </a:lnTo>
                    <a:cubicBezTo>
                      <a:pt x="439146" y="1381589"/>
                      <a:pt x="449123" y="1371612"/>
                      <a:pt x="449123" y="1359305"/>
                    </a:cubicBezTo>
                    <a:lnTo>
                      <a:pt x="449123" y="1331873"/>
                    </a:lnTo>
                    <a:cubicBezTo>
                      <a:pt x="449123" y="1319566"/>
                      <a:pt x="439146" y="1309589"/>
                      <a:pt x="426839" y="1309589"/>
                    </a:cubicBezTo>
                    <a:close/>
                    <a:moveTo>
                      <a:pt x="318839" y="1033817"/>
                    </a:moveTo>
                    <a:lnTo>
                      <a:pt x="111407" y="1033817"/>
                    </a:lnTo>
                    <a:cubicBezTo>
                      <a:pt x="99100" y="1033817"/>
                      <a:pt x="89123" y="1043794"/>
                      <a:pt x="89123" y="1056101"/>
                    </a:cubicBezTo>
                    <a:lnTo>
                      <a:pt x="89123" y="1083533"/>
                    </a:lnTo>
                    <a:cubicBezTo>
                      <a:pt x="89123" y="1095840"/>
                      <a:pt x="99100" y="1105817"/>
                      <a:pt x="111407" y="1105817"/>
                    </a:cubicBezTo>
                    <a:lnTo>
                      <a:pt x="318839" y="1105817"/>
                    </a:lnTo>
                    <a:cubicBezTo>
                      <a:pt x="331146" y="1105817"/>
                      <a:pt x="341123" y="1095840"/>
                      <a:pt x="341123" y="1083533"/>
                    </a:cubicBezTo>
                    <a:lnTo>
                      <a:pt x="341123" y="1056101"/>
                    </a:lnTo>
                    <a:cubicBezTo>
                      <a:pt x="341123" y="1043794"/>
                      <a:pt x="331146" y="1033817"/>
                      <a:pt x="318839" y="1033817"/>
                    </a:cubicBezTo>
                    <a:close/>
                    <a:moveTo>
                      <a:pt x="1801476" y="1389955"/>
                    </a:moveTo>
                    <a:cubicBezTo>
                      <a:pt x="1796307" y="1387545"/>
                      <a:pt x="1790219" y="1387106"/>
                      <a:pt x="1784437" y="1389211"/>
                    </a:cubicBezTo>
                    <a:lnTo>
                      <a:pt x="1589514" y="1460157"/>
                    </a:lnTo>
                    <a:cubicBezTo>
                      <a:pt x="1577949" y="1464366"/>
                      <a:pt x="1571987" y="1477154"/>
                      <a:pt x="1576196" y="1488718"/>
                    </a:cubicBezTo>
                    <a:lnTo>
                      <a:pt x="1585578" y="1514496"/>
                    </a:lnTo>
                    <a:cubicBezTo>
                      <a:pt x="1589787" y="1526061"/>
                      <a:pt x="1602575" y="1532024"/>
                      <a:pt x="1614140" y="1527815"/>
                    </a:cubicBezTo>
                    <a:lnTo>
                      <a:pt x="1809062" y="1456869"/>
                    </a:lnTo>
                    <a:cubicBezTo>
                      <a:pt x="1820627" y="1452660"/>
                      <a:pt x="1826590" y="1439872"/>
                      <a:pt x="1822381" y="1428307"/>
                    </a:cubicBezTo>
                    <a:lnTo>
                      <a:pt x="1812998" y="1402529"/>
                    </a:lnTo>
                    <a:cubicBezTo>
                      <a:pt x="1810894" y="1396747"/>
                      <a:pt x="1806644" y="1392365"/>
                      <a:pt x="1801476" y="1389955"/>
                    </a:cubicBezTo>
                    <a:close/>
                    <a:moveTo>
                      <a:pt x="648072" y="984572"/>
                    </a:moveTo>
                    <a:lnTo>
                      <a:pt x="648072" y="2864964"/>
                    </a:lnTo>
                    <a:cubicBezTo>
                      <a:pt x="1074622" y="2740061"/>
                      <a:pt x="1381089" y="2358590"/>
                      <a:pt x="1374920" y="1912226"/>
                    </a:cubicBezTo>
                    <a:cubicBezTo>
                      <a:pt x="1368877" y="1474953"/>
                      <a:pt x="1064591" y="1107355"/>
                      <a:pt x="648072" y="984572"/>
                    </a:cubicBezTo>
                    <a:close/>
                    <a:moveTo>
                      <a:pt x="318839" y="758045"/>
                    </a:moveTo>
                    <a:lnTo>
                      <a:pt x="111407" y="758045"/>
                    </a:lnTo>
                    <a:cubicBezTo>
                      <a:pt x="99100" y="758045"/>
                      <a:pt x="89123" y="768022"/>
                      <a:pt x="89123" y="780329"/>
                    </a:cubicBezTo>
                    <a:lnTo>
                      <a:pt x="89123" y="807761"/>
                    </a:lnTo>
                    <a:cubicBezTo>
                      <a:pt x="89123" y="820068"/>
                      <a:pt x="99100" y="830045"/>
                      <a:pt x="111407" y="830045"/>
                    </a:cubicBezTo>
                    <a:lnTo>
                      <a:pt x="318839" y="830045"/>
                    </a:lnTo>
                    <a:cubicBezTo>
                      <a:pt x="331146" y="830045"/>
                      <a:pt x="341123" y="820068"/>
                      <a:pt x="341123" y="807761"/>
                    </a:cubicBezTo>
                    <a:lnTo>
                      <a:pt x="341123" y="780329"/>
                    </a:lnTo>
                    <a:cubicBezTo>
                      <a:pt x="341123" y="768022"/>
                      <a:pt x="331146" y="758045"/>
                      <a:pt x="318839" y="758045"/>
                    </a:cubicBezTo>
                    <a:close/>
                    <a:moveTo>
                      <a:pt x="1576271" y="971726"/>
                    </a:moveTo>
                    <a:cubicBezTo>
                      <a:pt x="1570599" y="971130"/>
                      <a:pt x="1564699" y="972697"/>
                      <a:pt x="1559917" y="976570"/>
                    </a:cubicBezTo>
                    <a:lnTo>
                      <a:pt x="1398712" y="1107111"/>
                    </a:lnTo>
                    <a:cubicBezTo>
                      <a:pt x="1389148" y="1114856"/>
                      <a:pt x="1387673" y="1128888"/>
                      <a:pt x="1395418" y="1138453"/>
                    </a:cubicBezTo>
                    <a:lnTo>
                      <a:pt x="1412682" y="1159771"/>
                    </a:lnTo>
                    <a:cubicBezTo>
                      <a:pt x="1420427" y="1169336"/>
                      <a:pt x="1434459" y="1170811"/>
                      <a:pt x="1444023" y="1163065"/>
                    </a:cubicBezTo>
                    <a:lnTo>
                      <a:pt x="1605228" y="1032524"/>
                    </a:lnTo>
                    <a:cubicBezTo>
                      <a:pt x="1610010" y="1028652"/>
                      <a:pt x="1612770" y="1023207"/>
                      <a:pt x="1613366" y="1017536"/>
                    </a:cubicBezTo>
                    <a:cubicBezTo>
                      <a:pt x="1613962" y="1011864"/>
                      <a:pt x="1612395" y="1005965"/>
                      <a:pt x="1608522" y="1001183"/>
                    </a:cubicBezTo>
                    <a:lnTo>
                      <a:pt x="1591259" y="979864"/>
                    </a:lnTo>
                    <a:cubicBezTo>
                      <a:pt x="1587386" y="975082"/>
                      <a:pt x="1581942" y="972322"/>
                      <a:pt x="1576271" y="971726"/>
                    </a:cubicBezTo>
                    <a:close/>
                    <a:moveTo>
                      <a:pt x="318839" y="482273"/>
                    </a:moveTo>
                    <a:lnTo>
                      <a:pt x="111407" y="482273"/>
                    </a:lnTo>
                    <a:cubicBezTo>
                      <a:pt x="99100" y="482273"/>
                      <a:pt x="89123" y="492250"/>
                      <a:pt x="89123" y="504557"/>
                    </a:cubicBezTo>
                    <a:lnTo>
                      <a:pt x="89123" y="531989"/>
                    </a:lnTo>
                    <a:cubicBezTo>
                      <a:pt x="89123" y="544296"/>
                      <a:pt x="99100" y="554273"/>
                      <a:pt x="111407" y="554273"/>
                    </a:cubicBezTo>
                    <a:lnTo>
                      <a:pt x="318839" y="554273"/>
                    </a:lnTo>
                    <a:cubicBezTo>
                      <a:pt x="331146" y="554273"/>
                      <a:pt x="341123" y="544296"/>
                      <a:pt x="341123" y="531989"/>
                    </a:cubicBezTo>
                    <a:lnTo>
                      <a:pt x="341123" y="504557"/>
                    </a:lnTo>
                    <a:cubicBezTo>
                      <a:pt x="341123" y="492250"/>
                      <a:pt x="331146" y="482273"/>
                      <a:pt x="318839" y="482273"/>
                    </a:cubicBezTo>
                    <a:close/>
                    <a:moveTo>
                      <a:pt x="1246428" y="683579"/>
                    </a:moveTo>
                    <a:cubicBezTo>
                      <a:pt x="1240747" y="684076"/>
                      <a:pt x="1235256" y="686741"/>
                      <a:pt x="1231300" y="691454"/>
                    </a:cubicBezTo>
                    <a:lnTo>
                      <a:pt x="1097965" y="850357"/>
                    </a:lnTo>
                    <a:cubicBezTo>
                      <a:pt x="1090054" y="859784"/>
                      <a:pt x="1091284" y="873840"/>
                      <a:pt x="1100712" y="881751"/>
                    </a:cubicBezTo>
                    <a:lnTo>
                      <a:pt x="1121726" y="899384"/>
                    </a:lnTo>
                    <a:cubicBezTo>
                      <a:pt x="1131154" y="907295"/>
                      <a:pt x="1145209" y="906065"/>
                      <a:pt x="1153120" y="896637"/>
                    </a:cubicBezTo>
                    <a:lnTo>
                      <a:pt x="1286455" y="737735"/>
                    </a:lnTo>
                    <a:cubicBezTo>
                      <a:pt x="1290410" y="733021"/>
                      <a:pt x="1292081" y="727150"/>
                      <a:pt x="1291584" y="721469"/>
                    </a:cubicBezTo>
                    <a:cubicBezTo>
                      <a:pt x="1291087" y="715788"/>
                      <a:pt x="1288422" y="710296"/>
                      <a:pt x="1283708" y="706341"/>
                    </a:cubicBezTo>
                    <a:lnTo>
                      <a:pt x="1262694" y="688708"/>
                    </a:lnTo>
                    <a:cubicBezTo>
                      <a:pt x="1257980" y="684752"/>
                      <a:pt x="1252109" y="683082"/>
                      <a:pt x="1246428" y="683579"/>
                    </a:cubicBezTo>
                    <a:close/>
                    <a:moveTo>
                      <a:pt x="769804" y="490047"/>
                    </a:moveTo>
                    <a:lnTo>
                      <a:pt x="742372" y="490047"/>
                    </a:lnTo>
                    <a:cubicBezTo>
                      <a:pt x="730065" y="490047"/>
                      <a:pt x="720088" y="500024"/>
                      <a:pt x="720088" y="512331"/>
                    </a:cubicBezTo>
                    <a:lnTo>
                      <a:pt x="720088" y="827763"/>
                    </a:lnTo>
                    <a:cubicBezTo>
                      <a:pt x="720088" y="840070"/>
                      <a:pt x="730065" y="850047"/>
                      <a:pt x="742372" y="850047"/>
                    </a:cubicBezTo>
                    <a:lnTo>
                      <a:pt x="769804" y="850047"/>
                    </a:lnTo>
                    <a:cubicBezTo>
                      <a:pt x="782111" y="850047"/>
                      <a:pt x="792088" y="840070"/>
                      <a:pt x="792088" y="827763"/>
                    </a:cubicBezTo>
                    <a:lnTo>
                      <a:pt x="792088" y="512331"/>
                    </a:lnTo>
                    <a:cubicBezTo>
                      <a:pt x="792088" y="500024"/>
                      <a:pt x="782111" y="490047"/>
                      <a:pt x="769804" y="490047"/>
                    </a:cubicBezTo>
                    <a:close/>
                    <a:moveTo>
                      <a:pt x="426839" y="206501"/>
                    </a:moveTo>
                    <a:lnTo>
                      <a:pt x="111407" y="206501"/>
                    </a:lnTo>
                    <a:cubicBezTo>
                      <a:pt x="99100" y="206501"/>
                      <a:pt x="89123" y="216478"/>
                      <a:pt x="89123" y="228785"/>
                    </a:cubicBezTo>
                    <a:lnTo>
                      <a:pt x="89123" y="256217"/>
                    </a:lnTo>
                    <a:cubicBezTo>
                      <a:pt x="89123" y="268524"/>
                      <a:pt x="99100" y="278501"/>
                      <a:pt x="111407" y="278501"/>
                    </a:cubicBezTo>
                    <a:lnTo>
                      <a:pt x="426839" y="278501"/>
                    </a:lnTo>
                    <a:cubicBezTo>
                      <a:pt x="439146" y="278501"/>
                      <a:pt x="449123" y="268524"/>
                      <a:pt x="449123" y="256217"/>
                    </a:cubicBezTo>
                    <a:lnTo>
                      <a:pt x="449123" y="228785"/>
                    </a:lnTo>
                    <a:cubicBezTo>
                      <a:pt x="449123" y="216478"/>
                      <a:pt x="439146" y="206501"/>
                      <a:pt x="426839" y="206501"/>
                    </a:cubicBezTo>
                    <a:close/>
                    <a:moveTo>
                      <a:pt x="648072" y="0"/>
                    </a:moveTo>
                    <a:lnTo>
                      <a:pt x="648072" y="344973"/>
                    </a:lnTo>
                    <a:cubicBezTo>
                      <a:pt x="1409499" y="481795"/>
                      <a:pt x="1988619" y="1125496"/>
                      <a:pt x="1999000" y="1904381"/>
                    </a:cubicBezTo>
                    <a:cubicBezTo>
                      <a:pt x="2009572" y="2697665"/>
                      <a:pt x="1426686" y="3365444"/>
                      <a:pt x="648072" y="3504501"/>
                    </a:cubicBezTo>
                    <a:lnTo>
                      <a:pt x="648072" y="3816424"/>
                    </a:lnTo>
                    <a:lnTo>
                      <a:pt x="0" y="3816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prstClr val="white"/>
                  </a:solidFill>
                </a:endParaRPr>
              </a:p>
            </p:txBody>
          </p:sp>
        </p:grpSp>
        <p:sp>
          <p:nvSpPr>
            <p:cNvPr id="10" name="Chevron 2">
              <a:extLst>
                <a:ext uri="{FF2B5EF4-FFF2-40B4-BE49-F238E27FC236}">
                  <a16:creationId xmlns:a16="http://schemas.microsoft.com/office/drawing/2014/main" id="{762889B3-8659-4603-8718-AA867F41AF0C}"/>
                </a:ext>
              </a:extLst>
            </p:cNvPr>
            <p:cNvSpPr/>
            <p:nvPr/>
          </p:nvSpPr>
          <p:spPr>
            <a:xfrm>
              <a:off x="9597395" y="3729527"/>
              <a:ext cx="1722635" cy="236569"/>
            </a:xfrm>
            <a:prstGeom prst="chevron">
              <a:avLst>
                <a:gd name="adj" fmla="val 399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solidFill>
                  <a:prstClr val="black"/>
                </a:solidFill>
              </a:endParaRPr>
            </a:p>
          </p:txBody>
        </p:sp>
        <p:cxnSp>
          <p:nvCxnSpPr>
            <p:cNvPr id="19" name="Straight Connector 18">
              <a:extLst>
                <a:ext uri="{FF2B5EF4-FFF2-40B4-BE49-F238E27FC236}">
                  <a16:creationId xmlns:a16="http://schemas.microsoft.com/office/drawing/2014/main" id="{FD7C05FB-0B33-4A09-80CE-BE0F2BC69E68}"/>
                </a:ext>
              </a:extLst>
            </p:cNvPr>
            <p:cNvCxnSpPr>
              <a:cxnSpLocks/>
            </p:cNvCxnSpPr>
            <p:nvPr/>
          </p:nvCxnSpPr>
          <p:spPr>
            <a:xfrm flipV="1">
              <a:off x="9403698" y="2583197"/>
              <a:ext cx="0" cy="1281285"/>
            </a:xfrm>
            <a:prstGeom prst="line">
              <a:avLst/>
            </a:prstGeom>
            <a:ln w="38100">
              <a:solidFill>
                <a:schemeClr val="accent5"/>
              </a:solidFill>
              <a:headEnd type="oval" w="med" len="med"/>
            </a:ln>
          </p:spPr>
          <p:style>
            <a:lnRef idx="1">
              <a:schemeClr val="accent1"/>
            </a:lnRef>
            <a:fillRef idx="0">
              <a:schemeClr val="accent1"/>
            </a:fillRef>
            <a:effectRef idx="0">
              <a:schemeClr val="accent1"/>
            </a:effectRef>
            <a:fontRef idx="minor">
              <a:schemeClr val="tx1"/>
            </a:fontRef>
          </p:style>
        </p:cxnSp>
        <p:sp>
          <p:nvSpPr>
            <p:cNvPr id="48176" name="직사각형 113">
              <a:extLst>
                <a:ext uri="{FF2B5EF4-FFF2-40B4-BE49-F238E27FC236}">
                  <a16:creationId xmlns:a16="http://schemas.microsoft.com/office/drawing/2014/main" id="{B0032399-7631-4116-90C0-E67951DFB968}"/>
                </a:ext>
              </a:extLst>
            </p:cNvPr>
            <p:cNvSpPr>
              <a:spLocks noChangeArrowheads="1"/>
            </p:cNvSpPr>
            <p:nvPr/>
          </p:nvSpPr>
          <p:spPr bwMode="auto">
            <a:xfrm>
              <a:off x="9577617" y="1945875"/>
              <a:ext cx="25965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latinLnBrk="1" hangingPunct="1"/>
              <a:r>
                <a:rPr lang="en-US" altLang="ko-KR" sz="2000" b="1" u="sng">
                  <a:solidFill>
                    <a:srgbClr val="7030A0"/>
                  </a:solidFill>
                  <a:latin typeface="Times New Roman" panose="02020603050405020304" pitchFamily="18" charset="0"/>
                  <a:cs typeface="Times New Roman" panose="02020603050405020304" pitchFamily="18" charset="0"/>
                </a:rPr>
                <a:t>New 2020 - 2021</a:t>
              </a:r>
              <a:endParaRPr lang="ko-KR" altLang="en-US" sz="2000" u="sng">
                <a:solidFill>
                  <a:srgbClr val="7030A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205EE58-B6A6-44FB-A5F6-423B8516C2A4}"/>
              </a:ext>
            </a:extLst>
          </p:cNvPr>
          <p:cNvGrpSpPr>
            <a:grpSpLocks/>
          </p:cNvGrpSpPr>
          <p:nvPr/>
        </p:nvGrpSpPr>
        <p:grpSpPr bwMode="auto">
          <a:xfrm>
            <a:off x="6988175" y="3730624"/>
            <a:ext cx="5040313" cy="2341828"/>
            <a:chOff x="6988325" y="3730058"/>
            <a:chExt cx="5039551" cy="2343194"/>
          </a:xfrm>
        </p:grpSpPr>
        <p:sp>
          <p:nvSpPr>
            <p:cNvPr id="14" name="Chevron 35">
              <a:extLst>
                <a:ext uri="{FF2B5EF4-FFF2-40B4-BE49-F238E27FC236}">
                  <a16:creationId xmlns:a16="http://schemas.microsoft.com/office/drawing/2014/main" id="{02CF26EA-078F-4703-B641-36E1AE5A8E09}"/>
                </a:ext>
              </a:extLst>
            </p:cNvPr>
            <p:cNvSpPr/>
            <p:nvPr/>
          </p:nvSpPr>
          <p:spPr>
            <a:xfrm>
              <a:off x="7488312" y="3730058"/>
              <a:ext cx="1722177" cy="236676"/>
            </a:xfrm>
            <a:prstGeom prst="chevron">
              <a:avLst>
                <a:gd name="adj" fmla="val 399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solidFill>
                  <a:prstClr val="black"/>
                </a:solidFill>
              </a:endParaRPr>
            </a:p>
          </p:txBody>
        </p:sp>
        <p:cxnSp>
          <p:nvCxnSpPr>
            <p:cNvPr id="18" name="Straight Connector 17">
              <a:extLst>
                <a:ext uri="{FF2B5EF4-FFF2-40B4-BE49-F238E27FC236}">
                  <a16:creationId xmlns:a16="http://schemas.microsoft.com/office/drawing/2014/main" id="{9E45C402-31D7-4076-A762-4AF1940E40F3}"/>
                </a:ext>
              </a:extLst>
            </p:cNvPr>
            <p:cNvCxnSpPr>
              <a:cxnSpLocks/>
            </p:cNvCxnSpPr>
            <p:nvPr/>
          </p:nvCxnSpPr>
          <p:spPr>
            <a:xfrm>
              <a:off x="7288318" y="3853955"/>
              <a:ext cx="6349" cy="1278683"/>
            </a:xfrm>
            <a:prstGeom prst="line">
              <a:avLst/>
            </a:prstGeom>
            <a:ln w="38100">
              <a:solidFill>
                <a:schemeClr val="accent4"/>
              </a:solidFill>
              <a:headEnd type="oval" w="med" len="med"/>
            </a:ln>
          </p:spPr>
          <p:style>
            <a:lnRef idx="1">
              <a:schemeClr val="accent1"/>
            </a:lnRef>
            <a:fillRef idx="0">
              <a:schemeClr val="accent1"/>
            </a:fillRef>
            <a:effectRef idx="0">
              <a:schemeClr val="accent1"/>
            </a:effectRef>
            <a:fontRef idx="minor">
              <a:schemeClr val="tx1"/>
            </a:fontRef>
          </p:style>
        </p:cxnSp>
        <p:sp>
          <p:nvSpPr>
            <p:cNvPr id="48171" name="직사각형 113">
              <a:extLst>
                <a:ext uri="{FF2B5EF4-FFF2-40B4-BE49-F238E27FC236}">
                  <a16:creationId xmlns:a16="http://schemas.microsoft.com/office/drawing/2014/main" id="{D3160973-FF0E-4850-AD9D-50FE58ADEDF5}"/>
                </a:ext>
              </a:extLst>
            </p:cNvPr>
            <p:cNvSpPr>
              <a:spLocks noChangeArrowheads="1"/>
            </p:cNvSpPr>
            <p:nvPr/>
          </p:nvSpPr>
          <p:spPr bwMode="auto">
            <a:xfrm>
              <a:off x="7632695" y="5241770"/>
              <a:ext cx="4395181" cy="83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latinLnBrk="1" hangingPunct="1"/>
              <a:r>
                <a:rPr lang="en-US" altLang="ko-KR" sz="2400" b="1" dirty="0" err="1">
                  <a:solidFill>
                    <a:srgbClr val="FF0000"/>
                  </a:solidFill>
                  <a:latin typeface="Times New Roman" panose="02020603050405020304" pitchFamily="18" charset="0"/>
                  <a:cs typeface="Times New Roman" panose="02020603050405020304" pitchFamily="18" charset="0"/>
                </a:rPr>
                <a:t>Hoạt</a:t>
              </a:r>
              <a:r>
                <a:rPr lang="en-US" altLang="ko-KR" sz="2400" b="1" dirty="0">
                  <a:solidFill>
                    <a:srgbClr val="FF0000"/>
                  </a:solidFill>
                  <a:latin typeface="Times New Roman" panose="02020603050405020304" pitchFamily="18" charset="0"/>
                  <a:cs typeface="Times New Roman" panose="02020603050405020304" pitchFamily="18" charset="0"/>
                </a:rPr>
                <a:t> </a:t>
              </a:r>
              <a:r>
                <a:rPr lang="en-US" altLang="ko-KR" sz="2400" b="1" dirty="0" err="1">
                  <a:solidFill>
                    <a:srgbClr val="FF0000"/>
                  </a:solidFill>
                  <a:latin typeface="Times New Roman" panose="02020603050405020304" pitchFamily="18" charset="0"/>
                  <a:cs typeface="Times New Roman" panose="02020603050405020304" pitchFamily="18" charset="0"/>
                </a:rPr>
                <a:t>động</a:t>
              </a:r>
              <a:r>
                <a:rPr lang="en-US" altLang="ko-KR" sz="2400" b="1" dirty="0">
                  <a:solidFill>
                    <a:srgbClr val="FF0000"/>
                  </a:solidFill>
                  <a:latin typeface="Times New Roman" panose="02020603050405020304" pitchFamily="18" charset="0"/>
                  <a:cs typeface="Times New Roman" panose="02020603050405020304" pitchFamily="18" charset="0"/>
                </a:rPr>
                <a:t> </a:t>
              </a:r>
              <a:r>
                <a:rPr lang="en-US" altLang="ko-KR" sz="2400" b="1" dirty="0" err="1">
                  <a:solidFill>
                    <a:srgbClr val="FF0000"/>
                  </a:solidFill>
                  <a:latin typeface="Times New Roman" panose="02020603050405020304" pitchFamily="18" charset="0"/>
                  <a:cs typeface="Times New Roman" panose="02020603050405020304" pitchFamily="18" charset="0"/>
                </a:rPr>
                <a:t>giáo</a:t>
              </a:r>
              <a:r>
                <a:rPr lang="en-US" altLang="ko-KR" sz="2400" b="1" dirty="0">
                  <a:solidFill>
                    <a:srgbClr val="FF0000"/>
                  </a:solidFill>
                  <a:latin typeface="Times New Roman" panose="02020603050405020304" pitchFamily="18" charset="0"/>
                  <a:cs typeface="Times New Roman" panose="02020603050405020304" pitchFamily="18" charset="0"/>
                </a:rPr>
                <a:t> </a:t>
              </a:r>
              <a:r>
                <a:rPr lang="en-US" altLang="ko-KR" sz="2400" b="1" dirty="0" err="1">
                  <a:solidFill>
                    <a:srgbClr val="FF0000"/>
                  </a:solidFill>
                  <a:latin typeface="Times New Roman" panose="02020603050405020304" pitchFamily="18" charset="0"/>
                  <a:cs typeface="Times New Roman" panose="02020603050405020304" pitchFamily="18" charset="0"/>
                </a:rPr>
                <a:t>dục</a:t>
              </a:r>
              <a:r>
                <a:rPr lang="en-US" altLang="ko-KR" sz="2400" b="1" dirty="0">
                  <a:solidFill>
                    <a:srgbClr val="FF0000"/>
                  </a:solidFill>
                  <a:latin typeface="Times New Roman" panose="02020603050405020304" pitchFamily="18" charset="0"/>
                  <a:cs typeface="Times New Roman" panose="02020603050405020304" pitchFamily="18" charset="0"/>
                </a:rPr>
                <a:t> </a:t>
              </a:r>
              <a:r>
                <a:rPr lang="en-US" altLang="ko-KR" sz="2400" b="1" dirty="0" err="1">
                  <a:solidFill>
                    <a:srgbClr val="FF0000"/>
                  </a:solidFill>
                  <a:latin typeface="Times New Roman" panose="02020603050405020304" pitchFamily="18" charset="0"/>
                  <a:cs typeface="Times New Roman" panose="02020603050405020304" pitchFamily="18" charset="0"/>
                </a:rPr>
                <a:t>tích</a:t>
              </a:r>
              <a:r>
                <a:rPr lang="en-US" altLang="ko-KR" sz="2400" b="1" dirty="0">
                  <a:solidFill>
                    <a:srgbClr val="FF0000"/>
                  </a:solidFill>
                  <a:latin typeface="Times New Roman" panose="02020603050405020304" pitchFamily="18" charset="0"/>
                  <a:cs typeface="Times New Roman" panose="02020603050405020304" pitchFamily="18" charset="0"/>
                </a:rPr>
                <a:t> </a:t>
              </a:r>
              <a:r>
                <a:rPr lang="en-US" altLang="ko-KR" sz="2400" b="1" dirty="0" err="1">
                  <a:solidFill>
                    <a:srgbClr val="FF0000"/>
                  </a:solidFill>
                  <a:latin typeface="Times New Roman" panose="02020603050405020304" pitchFamily="18" charset="0"/>
                  <a:cs typeface="Times New Roman" panose="02020603050405020304" pitchFamily="18" charset="0"/>
                </a:rPr>
                <a:t>hợp</a:t>
              </a:r>
              <a:r>
                <a:rPr lang="en-US" altLang="ko-KR" sz="2400" b="1" dirty="0">
                  <a:solidFill>
                    <a:srgbClr val="FF0000"/>
                  </a:solidFill>
                  <a:latin typeface="Times New Roman" panose="02020603050405020304" pitchFamily="18" charset="0"/>
                  <a:cs typeface="Times New Roman" panose="02020603050405020304" pitchFamily="18" charset="0"/>
                </a:rPr>
                <a:t> </a:t>
              </a:r>
              <a:r>
                <a:rPr lang="en-US" altLang="ko-KR" sz="2400" b="1" dirty="0" err="1">
                  <a:solidFill>
                    <a:srgbClr val="FF0000"/>
                  </a:solidFill>
                  <a:latin typeface="Times New Roman" panose="02020603050405020304" pitchFamily="18" charset="0"/>
                  <a:cs typeface="Times New Roman" panose="02020603050405020304" pitchFamily="18" charset="0"/>
                </a:rPr>
                <a:t>trong</a:t>
              </a:r>
              <a:r>
                <a:rPr lang="en-US" altLang="ko-KR" sz="2400" b="1" dirty="0">
                  <a:solidFill>
                    <a:srgbClr val="FF0000"/>
                  </a:solidFill>
                  <a:latin typeface="Times New Roman" panose="02020603050405020304" pitchFamily="18" charset="0"/>
                  <a:cs typeface="Times New Roman" panose="02020603050405020304" pitchFamily="18" charset="0"/>
                </a:rPr>
                <a:t> </a:t>
              </a:r>
              <a:r>
                <a:rPr lang="en-US" altLang="ko-KR" sz="2400" b="1" dirty="0" err="1">
                  <a:solidFill>
                    <a:srgbClr val="FF0000"/>
                  </a:solidFill>
                  <a:latin typeface="Times New Roman" panose="02020603050405020304" pitchFamily="18" charset="0"/>
                  <a:cs typeface="Times New Roman" panose="02020603050405020304" pitchFamily="18" charset="0"/>
                </a:rPr>
                <a:t>môn</a:t>
              </a:r>
              <a:r>
                <a:rPr lang="en-US" altLang="ko-KR" sz="2400" b="1" dirty="0">
                  <a:solidFill>
                    <a:srgbClr val="FF0000"/>
                  </a:solidFill>
                  <a:latin typeface="Times New Roman" panose="02020603050405020304" pitchFamily="18" charset="0"/>
                  <a:cs typeface="Times New Roman" panose="02020603050405020304" pitchFamily="18" charset="0"/>
                </a:rPr>
                <a:t> </a:t>
              </a:r>
              <a:r>
                <a:rPr lang="en-US" altLang="ko-KR" sz="2400" b="1" dirty="0" err="1">
                  <a:solidFill>
                    <a:srgbClr val="FF0000"/>
                  </a:solidFill>
                  <a:latin typeface="Times New Roman" panose="02020603050405020304" pitchFamily="18" charset="0"/>
                  <a:cs typeface="Times New Roman" panose="02020603050405020304" pitchFamily="18" charset="0"/>
                </a:rPr>
                <a:t>học</a:t>
              </a:r>
              <a:endParaRPr lang="ko-KR" altLang="en-US" sz="2400" dirty="0">
                <a:solidFill>
                  <a:srgbClr val="FF0000"/>
                </a:solidFill>
                <a:latin typeface="Times New Roman" panose="02020603050405020304" pitchFamily="18" charset="0"/>
                <a:cs typeface="Times New Roman" panose="02020603050405020304" pitchFamily="18" charset="0"/>
              </a:endParaRPr>
            </a:p>
          </p:txBody>
        </p:sp>
        <p:sp>
          <p:nvSpPr>
            <p:cNvPr id="30" name="Trapezoid 24">
              <a:extLst>
                <a:ext uri="{FF2B5EF4-FFF2-40B4-BE49-F238E27FC236}">
                  <a16:creationId xmlns:a16="http://schemas.microsoft.com/office/drawing/2014/main" id="{832C83F3-52E4-46D1-8D23-1B7CEA1D68EE}"/>
                </a:ext>
              </a:extLst>
            </p:cNvPr>
            <p:cNvSpPr>
              <a:spLocks noChangeAspect="1"/>
            </p:cNvSpPr>
            <p:nvPr/>
          </p:nvSpPr>
          <p:spPr>
            <a:xfrm rot="8369018">
              <a:off x="6988325" y="5189822"/>
              <a:ext cx="611096" cy="617897"/>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prstClr val="white"/>
                </a:solidFill>
              </a:endParaRPr>
            </a:p>
          </p:txBody>
        </p:sp>
      </p:grpSp>
      <p:grpSp>
        <p:nvGrpSpPr>
          <p:cNvPr id="5" name="Group 4">
            <a:extLst>
              <a:ext uri="{FF2B5EF4-FFF2-40B4-BE49-F238E27FC236}">
                <a16:creationId xmlns:a16="http://schemas.microsoft.com/office/drawing/2014/main" id="{EE8A90F2-49AD-468A-BDA2-D0BB63FA96E4}"/>
              </a:ext>
            </a:extLst>
          </p:cNvPr>
          <p:cNvGrpSpPr>
            <a:grpSpLocks/>
          </p:cNvGrpSpPr>
          <p:nvPr/>
        </p:nvGrpSpPr>
        <p:grpSpPr bwMode="auto">
          <a:xfrm>
            <a:off x="4837113" y="1919288"/>
            <a:ext cx="3595687" cy="2046287"/>
            <a:chOff x="4837549" y="1918510"/>
            <a:chExt cx="3595601" cy="2047586"/>
          </a:xfrm>
        </p:grpSpPr>
        <p:sp>
          <p:nvSpPr>
            <p:cNvPr id="13" name="Chevron 27">
              <a:extLst>
                <a:ext uri="{FF2B5EF4-FFF2-40B4-BE49-F238E27FC236}">
                  <a16:creationId xmlns:a16="http://schemas.microsoft.com/office/drawing/2014/main" id="{5EE5BA68-F8D5-4CE6-B8B2-5A4C8DA43E70}"/>
                </a:ext>
              </a:extLst>
            </p:cNvPr>
            <p:cNvSpPr/>
            <p:nvPr/>
          </p:nvSpPr>
          <p:spPr>
            <a:xfrm>
              <a:off x="5372523" y="3729409"/>
              <a:ext cx="1720809" cy="236687"/>
            </a:xfrm>
            <a:prstGeom prst="chevron">
              <a:avLst>
                <a:gd name="adj" fmla="val 399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solidFill>
                  <a:prstClr val="black"/>
                </a:solidFill>
              </a:endParaRPr>
            </a:p>
          </p:txBody>
        </p:sp>
        <p:cxnSp>
          <p:nvCxnSpPr>
            <p:cNvPr id="17" name="Straight Connector 16">
              <a:extLst>
                <a:ext uri="{FF2B5EF4-FFF2-40B4-BE49-F238E27FC236}">
                  <a16:creationId xmlns:a16="http://schemas.microsoft.com/office/drawing/2014/main" id="{7E196CEC-F535-493E-A968-E178CECB330F}"/>
                </a:ext>
              </a:extLst>
            </p:cNvPr>
            <p:cNvCxnSpPr>
              <a:cxnSpLocks/>
            </p:cNvCxnSpPr>
            <p:nvPr/>
          </p:nvCxnSpPr>
          <p:spPr>
            <a:xfrm flipV="1">
              <a:off x="5178853" y="2584094"/>
              <a:ext cx="0" cy="1280337"/>
            </a:xfrm>
            <a:prstGeom prst="line">
              <a:avLst/>
            </a:prstGeom>
            <a:ln w="38100">
              <a:solidFill>
                <a:schemeClr val="accent3"/>
              </a:solidFill>
              <a:headEnd type="oval" w="med" len="med"/>
            </a:ln>
          </p:spPr>
          <p:style>
            <a:lnRef idx="1">
              <a:schemeClr val="accent1"/>
            </a:lnRef>
            <a:fillRef idx="0">
              <a:schemeClr val="accent1"/>
            </a:fillRef>
            <a:effectRef idx="0">
              <a:schemeClr val="accent1"/>
            </a:effectRef>
            <a:fontRef idx="minor">
              <a:schemeClr val="tx1"/>
            </a:fontRef>
          </p:style>
        </p:cxnSp>
        <p:sp>
          <p:nvSpPr>
            <p:cNvPr id="48167" name="직사각형 113">
              <a:extLst>
                <a:ext uri="{FF2B5EF4-FFF2-40B4-BE49-F238E27FC236}">
                  <a16:creationId xmlns:a16="http://schemas.microsoft.com/office/drawing/2014/main" id="{FEDCEAD2-3A07-4EE1-BE66-FF848A9A3A06}"/>
                </a:ext>
              </a:extLst>
            </p:cNvPr>
            <p:cNvSpPr>
              <a:spLocks noChangeArrowheads="1"/>
            </p:cNvSpPr>
            <p:nvPr/>
          </p:nvSpPr>
          <p:spPr bwMode="auto">
            <a:xfrm>
              <a:off x="5351219" y="1923440"/>
              <a:ext cx="30819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latinLnBrk="1" hangingPunct="1"/>
              <a:r>
                <a:rPr lang="en-US" altLang="ko-KR" sz="2800" b="1">
                  <a:solidFill>
                    <a:srgbClr val="92D050"/>
                  </a:solidFill>
                  <a:cs typeface="Arial" panose="020B0604020202020204" pitchFamily="34" charset="0"/>
                </a:rPr>
                <a:t>Nâng cao CLGV</a:t>
              </a:r>
              <a:endParaRPr lang="ko-KR" altLang="en-US" sz="2800">
                <a:solidFill>
                  <a:srgbClr val="92D050"/>
                </a:solidFill>
              </a:endParaRPr>
            </a:p>
          </p:txBody>
        </p:sp>
        <p:sp>
          <p:nvSpPr>
            <p:cNvPr id="31" name="Oval 21">
              <a:extLst>
                <a:ext uri="{FF2B5EF4-FFF2-40B4-BE49-F238E27FC236}">
                  <a16:creationId xmlns:a16="http://schemas.microsoft.com/office/drawing/2014/main" id="{A9AD7188-B04D-4B4F-BD02-E49962171D75}"/>
                </a:ext>
              </a:extLst>
            </p:cNvPr>
            <p:cNvSpPr>
              <a:spLocks noChangeAspect="1"/>
            </p:cNvSpPr>
            <p:nvPr/>
          </p:nvSpPr>
          <p:spPr>
            <a:xfrm>
              <a:off x="4837549" y="1918510"/>
              <a:ext cx="681021" cy="597279"/>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prstClr val="white"/>
                </a:solidFill>
              </a:endParaRPr>
            </a:p>
          </p:txBody>
        </p:sp>
      </p:grpSp>
      <p:grpSp>
        <p:nvGrpSpPr>
          <p:cNvPr id="4" name="Group 3">
            <a:extLst>
              <a:ext uri="{FF2B5EF4-FFF2-40B4-BE49-F238E27FC236}">
                <a16:creationId xmlns:a16="http://schemas.microsoft.com/office/drawing/2014/main" id="{C795DB81-E00A-482D-BBFF-53CA7EC8B137}"/>
              </a:ext>
            </a:extLst>
          </p:cNvPr>
          <p:cNvGrpSpPr>
            <a:grpSpLocks/>
          </p:cNvGrpSpPr>
          <p:nvPr/>
        </p:nvGrpSpPr>
        <p:grpSpPr bwMode="auto">
          <a:xfrm>
            <a:off x="2771775" y="3730625"/>
            <a:ext cx="3251200" cy="2071688"/>
            <a:chOff x="2771776" y="3730058"/>
            <a:chExt cx="3251119" cy="2071567"/>
          </a:xfrm>
        </p:grpSpPr>
        <p:sp>
          <p:nvSpPr>
            <p:cNvPr id="12" name="Chevron 19">
              <a:extLst>
                <a:ext uri="{FF2B5EF4-FFF2-40B4-BE49-F238E27FC236}">
                  <a16:creationId xmlns:a16="http://schemas.microsoft.com/office/drawing/2014/main" id="{1C1A7781-72A9-4401-A5EA-4A41F887A268}"/>
                </a:ext>
              </a:extLst>
            </p:cNvPr>
            <p:cNvSpPr/>
            <p:nvPr/>
          </p:nvSpPr>
          <p:spPr>
            <a:xfrm>
              <a:off x="3262302" y="3730058"/>
              <a:ext cx="1722394" cy="236524"/>
            </a:xfrm>
            <a:prstGeom prst="chevron">
              <a:avLst>
                <a:gd name="adj" fmla="val 399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solidFill>
                  <a:prstClr val="black"/>
                </a:solidFill>
              </a:endParaRPr>
            </a:p>
          </p:txBody>
        </p:sp>
        <p:cxnSp>
          <p:nvCxnSpPr>
            <p:cNvPr id="16" name="Straight Connector 15">
              <a:extLst>
                <a:ext uri="{FF2B5EF4-FFF2-40B4-BE49-F238E27FC236}">
                  <a16:creationId xmlns:a16="http://schemas.microsoft.com/office/drawing/2014/main" id="{7CC02025-6669-4A28-833D-1E6F252EA7E8}"/>
                </a:ext>
              </a:extLst>
            </p:cNvPr>
            <p:cNvCxnSpPr>
              <a:cxnSpLocks/>
            </p:cNvCxnSpPr>
            <p:nvPr/>
          </p:nvCxnSpPr>
          <p:spPr>
            <a:xfrm>
              <a:off x="3068632" y="3850701"/>
              <a:ext cx="0" cy="1279450"/>
            </a:xfrm>
            <a:prstGeom prst="line">
              <a:avLst/>
            </a:prstGeom>
            <a:ln w="38100">
              <a:solidFill>
                <a:schemeClr val="accent2"/>
              </a:solidFill>
              <a:headEnd type="oval" w="med" len="med"/>
            </a:ln>
          </p:spPr>
          <p:style>
            <a:lnRef idx="1">
              <a:schemeClr val="accent1"/>
            </a:lnRef>
            <a:fillRef idx="0">
              <a:schemeClr val="accent1"/>
            </a:fillRef>
            <a:effectRef idx="0">
              <a:schemeClr val="accent1"/>
            </a:effectRef>
            <a:fontRef idx="minor">
              <a:schemeClr val="tx1"/>
            </a:fontRef>
          </p:style>
        </p:cxnSp>
        <p:sp>
          <p:nvSpPr>
            <p:cNvPr id="48163" name="직사각형 113">
              <a:extLst>
                <a:ext uri="{FF2B5EF4-FFF2-40B4-BE49-F238E27FC236}">
                  <a16:creationId xmlns:a16="http://schemas.microsoft.com/office/drawing/2014/main" id="{0A7DC8FA-D622-4689-ABE0-44C37E810741}"/>
                </a:ext>
              </a:extLst>
            </p:cNvPr>
            <p:cNvSpPr>
              <a:spLocks noChangeArrowheads="1"/>
            </p:cNvSpPr>
            <p:nvPr/>
          </p:nvSpPr>
          <p:spPr bwMode="auto">
            <a:xfrm>
              <a:off x="3337129" y="5361975"/>
              <a:ext cx="26857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latinLnBrk="1" hangingPunct="1"/>
              <a:r>
                <a:rPr lang="en-US" altLang="ko-KR" sz="2000" b="1">
                  <a:solidFill>
                    <a:srgbClr val="FFC000"/>
                  </a:solidFill>
                  <a:latin typeface="Times New Roman" panose="02020603050405020304" pitchFamily="18" charset="0"/>
                  <a:cs typeface="Times New Roman" panose="02020603050405020304" pitchFamily="18" charset="0"/>
                </a:rPr>
                <a:t>Đổi mới DH &amp;KTĐG </a:t>
              </a:r>
              <a:endParaRPr lang="ko-KR" altLang="en-US" sz="2000">
                <a:solidFill>
                  <a:srgbClr val="FFC000"/>
                </a:solidFill>
                <a:latin typeface="Times New Roman" panose="02020603050405020304" pitchFamily="18" charset="0"/>
                <a:cs typeface="Times New Roman" panose="02020603050405020304" pitchFamily="18" charset="0"/>
              </a:endParaRPr>
            </a:p>
          </p:txBody>
        </p:sp>
        <p:sp>
          <p:nvSpPr>
            <p:cNvPr id="32" name="Rectangle 5">
              <a:extLst>
                <a:ext uri="{FF2B5EF4-FFF2-40B4-BE49-F238E27FC236}">
                  <a16:creationId xmlns:a16="http://schemas.microsoft.com/office/drawing/2014/main" id="{20F9C749-2CCC-4666-9820-5B83DB94663A}"/>
                </a:ext>
              </a:extLst>
            </p:cNvPr>
            <p:cNvSpPr>
              <a:spLocks noChangeAspect="1"/>
            </p:cNvSpPr>
            <p:nvPr/>
          </p:nvSpPr>
          <p:spPr>
            <a:xfrm>
              <a:off x="2771776" y="5230158"/>
              <a:ext cx="571486" cy="57146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prstClr val="black"/>
                </a:solidFill>
              </a:endParaRPr>
            </a:p>
          </p:txBody>
        </p:sp>
      </p:grpSp>
      <p:sp>
        <p:nvSpPr>
          <p:cNvPr id="40" name="TextBox 39">
            <a:extLst>
              <a:ext uri="{FF2B5EF4-FFF2-40B4-BE49-F238E27FC236}">
                <a16:creationId xmlns:a16="http://schemas.microsoft.com/office/drawing/2014/main" id="{2BFCB3B7-9B8B-4D8A-92B0-98ABF8762A55}"/>
              </a:ext>
            </a:extLst>
          </p:cNvPr>
          <p:cNvSpPr txBox="1">
            <a:spLocks noChangeArrowheads="1"/>
          </p:cNvSpPr>
          <p:nvPr/>
        </p:nvSpPr>
        <p:spPr bwMode="auto">
          <a:xfrm>
            <a:off x="3312320" y="4081920"/>
            <a:ext cx="2589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en-US" sz="1600" b="1">
                <a:solidFill>
                  <a:srgbClr val="FFC000"/>
                </a:solidFill>
                <a:latin typeface="Times New Roman" panose="02020603050405020304" pitchFamily="18" charset="0"/>
                <a:cs typeface="Times New Roman" panose="02020603050405020304" pitchFamily="18" charset="0"/>
              </a:rPr>
              <a:t>Đổi mới PPDH</a:t>
            </a:r>
            <a:endParaRPr lang="ko-KR" altLang="en-US" sz="1600" b="1">
              <a:solidFill>
                <a:srgbClr val="FFC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41DD43EA-9244-49F3-B23A-B1642AB80035}"/>
              </a:ext>
            </a:extLst>
          </p:cNvPr>
          <p:cNvSpPr txBox="1">
            <a:spLocks noChangeArrowheads="1"/>
          </p:cNvSpPr>
          <p:nvPr/>
        </p:nvSpPr>
        <p:spPr bwMode="auto">
          <a:xfrm>
            <a:off x="3297515" y="4391483"/>
            <a:ext cx="241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en-US" sz="1600" b="1" dirty="0" err="1">
                <a:solidFill>
                  <a:srgbClr val="7030A0"/>
                </a:solidFill>
                <a:latin typeface="Times New Roman" panose="02020603050405020304" pitchFamily="18" charset="0"/>
                <a:cs typeface="Times New Roman" panose="02020603050405020304" pitchFamily="18" charset="0"/>
              </a:rPr>
              <a:t>Đổi</a:t>
            </a:r>
            <a:r>
              <a:rPr lang="en-US" altLang="en-US" sz="1600" b="1" dirty="0">
                <a:solidFill>
                  <a:srgbClr val="7030A0"/>
                </a:solidFill>
                <a:latin typeface="Times New Roman" panose="02020603050405020304" pitchFamily="18" charset="0"/>
                <a:cs typeface="Times New Roman" panose="02020603050405020304" pitchFamily="18" charset="0"/>
              </a:rPr>
              <a:t> </a:t>
            </a:r>
            <a:r>
              <a:rPr lang="en-US" altLang="en-US" sz="1600" b="1" dirty="0" err="1">
                <a:solidFill>
                  <a:srgbClr val="7030A0"/>
                </a:solidFill>
                <a:latin typeface="Times New Roman" panose="02020603050405020304" pitchFamily="18" charset="0"/>
                <a:cs typeface="Times New Roman" panose="02020603050405020304" pitchFamily="18" charset="0"/>
              </a:rPr>
              <a:t>mới</a:t>
            </a:r>
            <a:r>
              <a:rPr lang="en-US" altLang="en-US" sz="1600" b="1" dirty="0">
                <a:solidFill>
                  <a:srgbClr val="7030A0"/>
                </a:solidFill>
                <a:latin typeface="Times New Roman" panose="02020603050405020304" pitchFamily="18" charset="0"/>
                <a:cs typeface="Times New Roman" panose="02020603050405020304" pitchFamily="18" charset="0"/>
              </a:rPr>
              <a:t> HT TCDH</a:t>
            </a:r>
            <a:endParaRPr lang="en-US" altLang="ko-KR" sz="1600" b="1" dirty="0">
              <a:solidFill>
                <a:srgbClr val="7030A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DF06BF75-D86D-4658-8D98-011D45231B41}"/>
              </a:ext>
            </a:extLst>
          </p:cNvPr>
          <p:cNvSpPr txBox="1">
            <a:spLocks noChangeArrowheads="1"/>
          </p:cNvSpPr>
          <p:nvPr/>
        </p:nvSpPr>
        <p:spPr bwMode="auto">
          <a:xfrm>
            <a:off x="7632700" y="3990975"/>
            <a:ext cx="1985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dirty="0" err="1">
                <a:solidFill>
                  <a:srgbClr val="C00000"/>
                </a:solidFill>
                <a:latin typeface="Times New Roman" panose="02020603050405020304" pitchFamily="18" charset="0"/>
                <a:cs typeface="Times New Roman" panose="02020603050405020304" pitchFamily="18" charset="0"/>
              </a:rPr>
              <a:t>Đạo</a:t>
            </a:r>
            <a:r>
              <a:rPr lang="en-US" altLang="ko-KR" sz="1600" b="1" dirty="0">
                <a:solidFill>
                  <a:srgbClr val="C00000"/>
                </a:solidFill>
                <a:latin typeface="Times New Roman" panose="02020603050405020304" pitchFamily="18" charset="0"/>
                <a:cs typeface="Times New Roman" panose="02020603050405020304" pitchFamily="18" charset="0"/>
              </a:rPr>
              <a:t> </a:t>
            </a:r>
            <a:r>
              <a:rPr lang="en-US" altLang="ko-KR" sz="1600" b="1" dirty="0" err="1">
                <a:solidFill>
                  <a:srgbClr val="C00000"/>
                </a:solidFill>
                <a:latin typeface="Times New Roman" panose="02020603050405020304" pitchFamily="18" charset="0"/>
                <a:cs typeface="Times New Roman" panose="02020603050405020304" pitchFamily="18" charset="0"/>
              </a:rPr>
              <a:t>đức</a:t>
            </a:r>
            <a:r>
              <a:rPr lang="en-US" altLang="ko-KR" sz="1600" b="1" dirty="0">
                <a:solidFill>
                  <a:srgbClr val="C00000"/>
                </a:solidFill>
                <a:latin typeface="Times New Roman" panose="02020603050405020304" pitchFamily="18" charset="0"/>
                <a:cs typeface="Times New Roman" panose="02020603050405020304" pitchFamily="18" charset="0"/>
              </a:rPr>
              <a:t> </a:t>
            </a:r>
            <a:r>
              <a:rPr lang="en-US" altLang="ko-KR" sz="1600" b="1" dirty="0" err="1">
                <a:solidFill>
                  <a:srgbClr val="C00000"/>
                </a:solidFill>
                <a:latin typeface="Times New Roman" panose="02020603050405020304" pitchFamily="18" charset="0"/>
                <a:cs typeface="Times New Roman" panose="02020603050405020304" pitchFamily="18" charset="0"/>
              </a:rPr>
              <a:t>lối</a:t>
            </a:r>
            <a:r>
              <a:rPr lang="en-US" altLang="ko-KR" sz="1600" b="1" dirty="0">
                <a:solidFill>
                  <a:srgbClr val="C00000"/>
                </a:solidFill>
                <a:latin typeface="Times New Roman" panose="02020603050405020304" pitchFamily="18" charset="0"/>
                <a:cs typeface="Times New Roman" panose="02020603050405020304" pitchFamily="18" charset="0"/>
              </a:rPr>
              <a:t> </a:t>
            </a:r>
            <a:r>
              <a:rPr lang="en-US" altLang="ko-KR" sz="1600" b="1" dirty="0" err="1">
                <a:solidFill>
                  <a:srgbClr val="C00000"/>
                </a:solidFill>
                <a:latin typeface="Times New Roman" panose="02020603050405020304" pitchFamily="18" charset="0"/>
                <a:cs typeface="Times New Roman" panose="02020603050405020304" pitchFamily="18" charset="0"/>
              </a:rPr>
              <a:t>sống</a:t>
            </a:r>
            <a:endParaRPr lang="ko-KR" altLang="en-US" sz="1600" b="1" dirty="0">
              <a:solidFill>
                <a:srgbClr val="C00000"/>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36E85349-1F58-4622-942F-83CCE02A27C6}"/>
              </a:ext>
            </a:extLst>
          </p:cNvPr>
          <p:cNvSpPr txBox="1">
            <a:spLocks noChangeArrowheads="1"/>
          </p:cNvSpPr>
          <p:nvPr/>
        </p:nvSpPr>
        <p:spPr bwMode="auto">
          <a:xfrm>
            <a:off x="7632700" y="4297363"/>
            <a:ext cx="1985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dirty="0" err="1">
                <a:solidFill>
                  <a:srgbClr val="7030A0"/>
                </a:solidFill>
                <a:latin typeface="Times New Roman" panose="02020603050405020304" pitchFamily="18" charset="0"/>
                <a:cs typeface="Times New Roman" panose="02020603050405020304" pitchFamily="18" charset="0"/>
              </a:rPr>
              <a:t>Kỹ</a:t>
            </a:r>
            <a:r>
              <a:rPr lang="en-US" altLang="ko-KR" sz="1600" b="1" dirty="0">
                <a:solidFill>
                  <a:srgbClr val="7030A0"/>
                </a:solidFill>
                <a:latin typeface="Times New Roman" panose="02020603050405020304" pitchFamily="18" charset="0"/>
                <a:cs typeface="Times New Roman" panose="02020603050405020304" pitchFamily="18" charset="0"/>
              </a:rPr>
              <a:t> </a:t>
            </a:r>
            <a:r>
              <a:rPr lang="en-US" altLang="ko-KR" sz="1600" b="1" dirty="0" err="1">
                <a:solidFill>
                  <a:srgbClr val="7030A0"/>
                </a:solidFill>
                <a:latin typeface="Times New Roman" panose="02020603050405020304" pitchFamily="18" charset="0"/>
                <a:cs typeface="Times New Roman" panose="02020603050405020304" pitchFamily="18" charset="0"/>
              </a:rPr>
              <a:t>năng</a:t>
            </a:r>
            <a:r>
              <a:rPr lang="en-US" altLang="ko-KR" sz="1600" b="1" dirty="0">
                <a:solidFill>
                  <a:srgbClr val="7030A0"/>
                </a:solidFill>
                <a:latin typeface="Times New Roman" panose="02020603050405020304" pitchFamily="18" charset="0"/>
                <a:cs typeface="Times New Roman" panose="02020603050405020304" pitchFamily="18" charset="0"/>
              </a:rPr>
              <a:t> </a:t>
            </a:r>
            <a:r>
              <a:rPr lang="en-US" altLang="ko-KR" sz="1600" b="1" dirty="0" err="1">
                <a:solidFill>
                  <a:srgbClr val="7030A0"/>
                </a:solidFill>
                <a:latin typeface="Times New Roman" panose="02020603050405020304" pitchFamily="18" charset="0"/>
                <a:cs typeface="Times New Roman" panose="02020603050405020304" pitchFamily="18" charset="0"/>
              </a:rPr>
              <a:t>sống</a:t>
            </a:r>
            <a:endParaRPr lang="ko-KR" altLang="en-US" sz="1600" b="1" dirty="0">
              <a:solidFill>
                <a:srgbClr val="7030A0"/>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96E63D36-2DA4-462F-ADC5-D9689BA73E53}"/>
              </a:ext>
            </a:extLst>
          </p:cNvPr>
          <p:cNvSpPr txBox="1">
            <a:spLocks noChangeArrowheads="1"/>
          </p:cNvSpPr>
          <p:nvPr/>
        </p:nvSpPr>
        <p:spPr bwMode="auto">
          <a:xfrm>
            <a:off x="7632700" y="4613275"/>
            <a:ext cx="3155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2000" b="1" dirty="0" err="1">
                <a:solidFill>
                  <a:srgbClr val="FF0000"/>
                </a:solidFill>
                <a:latin typeface="Times New Roman" panose="02020603050405020304" pitchFamily="18" charset="0"/>
                <a:cs typeface="Times New Roman" panose="02020603050405020304" pitchFamily="18" charset="0"/>
              </a:rPr>
              <a:t>Trải</a:t>
            </a:r>
            <a:r>
              <a:rPr lang="en-US" altLang="ko-KR" sz="2000" b="1" dirty="0">
                <a:solidFill>
                  <a:srgbClr val="FF0000"/>
                </a:solidFill>
                <a:latin typeface="Times New Roman" panose="02020603050405020304" pitchFamily="18" charset="0"/>
                <a:cs typeface="Times New Roman" panose="02020603050405020304" pitchFamily="18" charset="0"/>
              </a:rPr>
              <a:t> </a:t>
            </a:r>
            <a:r>
              <a:rPr lang="en-US" altLang="ko-KR" sz="2000" b="1" dirty="0" err="1">
                <a:solidFill>
                  <a:srgbClr val="FF0000"/>
                </a:solidFill>
                <a:latin typeface="Times New Roman" panose="02020603050405020304" pitchFamily="18" charset="0"/>
                <a:cs typeface="Times New Roman" panose="02020603050405020304" pitchFamily="18" charset="0"/>
              </a:rPr>
              <a:t>nghiệm</a:t>
            </a:r>
            <a:r>
              <a:rPr lang="en-US" altLang="ko-KR" sz="2000" b="1" dirty="0">
                <a:solidFill>
                  <a:srgbClr val="FF0000"/>
                </a:solidFill>
                <a:latin typeface="Times New Roman" panose="02020603050405020304" pitchFamily="18" charset="0"/>
                <a:cs typeface="Times New Roman" panose="02020603050405020304" pitchFamily="18" charset="0"/>
              </a:rPr>
              <a:t> </a:t>
            </a:r>
            <a:r>
              <a:rPr lang="en-US" altLang="ko-KR" sz="2000" b="1" dirty="0" err="1">
                <a:solidFill>
                  <a:srgbClr val="FF0000"/>
                </a:solidFill>
                <a:latin typeface="Times New Roman" panose="02020603050405020304" pitchFamily="18" charset="0"/>
                <a:cs typeface="Times New Roman" panose="02020603050405020304" pitchFamily="18" charset="0"/>
              </a:rPr>
              <a:t>sáng</a:t>
            </a:r>
            <a:r>
              <a:rPr lang="en-US" altLang="ko-KR" sz="2000" b="1" dirty="0">
                <a:solidFill>
                  <a:srgbClr val="FF0000"/>
                </a:solidFill>
                <a:latin typeface="Times New Roman" panose="02020603050405020304" pitchFamily="18" charset="0"/>
                <a:cs typeface="Times New Roman" panose="02020603050405020304" pitchFamily="18" charset="0"/>
              </a:rPr>
              <a:t> </a:t>
            </a:r>
            <a:r>
              <a:rPr lang="en-US" altLang="ko-KR" sz="2000" b="1" dirty="0" err="1">
                <a:solidFill>
                  <a:srgbClr val="FF0000"/>
                </a:solidFill>
                <a:latin typeface="Times New Roman" panose="02020603050405020304" pitchFamily="18" charset="0"/>
                <a:cs typeface="Times New Roman" panose="02020603050405020304" pitchFamily="18" charset="0"/>
              </a:rPr>
              <a:t>tạo</a:t>
            </a:r>
            <a:endParaRPr lang="en-US" altLang="ko-KR" sz="2000" b="1" dirty="0">
              <a:solidFill>
                <a:srgbClr val="FF0000"/>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E50E3A29-675A-431A-9542-4B7A8E4F67BC}"/>
              </a:ext>
            </a:extLst>
          </p:cNvPr>
          <p:cNvSpPr txBox="1">
            <a:spLocks noChangeArrowheads="1"/>
          </p:cNvSpPr>
          <p:nvPr/>
        </p:nvSpPr>
        <p:spPr bwMode="auto">
          <a:xfrm>
            <a:off x="7632700" y="4987925"/>
            <a:ext cx="43894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2000" b="1">
                <a:solidFill>
                  <a:srgbClr val="0070C0"/>
                </a:solidFill>
                <a:latin typeface="Times New Roman" panose="02020603050405020304" pitchFamily="18" charset="0"/>
                <a:cs typeface="Times New Roman" panose="02020603050405020304" pitchFamily="18" charset="0"/>
              </a:rPr>
              <a:t>Xây dựng và duy trì HĐ của CLB</a:t>
            </a:r>
          </a:p>
        </p:txBody>
      </p:sp>
      <p:sp>
        <p:nvSpPr>
          <p:cNvPr id="47" name="TextBox 46">
            <a:extLst>
              <a:ext uri="{FF2B5EF4-FFF2-40B4-BE49-F238E27FC236}">
                <a16:creationId xmlns:a16="http://schemas.microsoft.com/office/drawing/2014/main" id="{5C2067C2-A0AD-4C88-B3B7-FCC32C495A1E}"/>
              </a:ext>
            </a:extLst>
          </p:cNvPr>
          <p:cNvSpPr txBox="1">
            <a:spLocks noChangeArrowheads="1"/>
          </p:cNvSpPr>
          <p:nvPr/>
        </p:nvSpPr>
        <p:spPr bwMode="auto">
          <a:xfrm>
            <a:off x="5516563" y="2414588"/>
            <a:ext cx="2782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dirty="0" err="1">
                <a:solidFill>
                  <a:srgbClr val="FF0000"/>
                </a:solidFill>
                <a:latin typeface="Times New Roman" panose="02020603050405020304" pitchFamily="18" charset="0"/>
                <a:cs typeface="Times New Roman" panose="02020603050405020304" pitchFamily="18" charset="0"/>
              </a:rPr>
              <a:t>Đổi</a:t>
            </a:r>
            <a:r>
              <a:rPr lang="en-US" altLang="ko-KR" sz="1600" b="1" dirty="0">
                <a:solidFill>
                  <a:srgbClr val="FF0000"/>
                </a:solidFill>
                <a:latin typeface="Times New Roman" panose="02020603050405020304" pitchFamily="18" charset="0"/>
                <a:cs typeface="Times New Roman" panose="02020603050405020304" pitchFamily="18" charset="0"/>
              </a:rPr>
              <a:t> </a:t>
            </a:r>
            <a:r>
              <a:rPr lang="en-US" altLang="ko-KR" sz="1600" b="1" dirty="0" err="1">
                <a:solidFill>
                  <a:srgbClr val="FF0000"/>
                </a:solidFill>
                <a:latin typeface="Times New Roman" panose="02020603050405020304" pitchFamily="18" charset="0"/>
                <a:cs typeface="Times New Roman" panose="02020603050405020304" pitchFamily="18" charset="0"/>
              </a:rPr>
              <a:t>mới</a:t>
            </a:r>
            <a:r>
              <a:rPr lang="en-US" altLang="ko-KR" sz="1600" b="1" dirty="0">
                <a:solidFill>
                  <a:srgbClr val="FF0000"/>
                </a:solidFill>
                <a:latin typeface="Times New Roman" panose="02020603050405020304" pitchFamily="18" charset="0"/>
                <a:cs typeface="Times New Roman" panose="02020603050405020304" pitchFamily="18" charset="0"/>
              </a:rPr>
              <a:t> SH </a:t>
            </a:r>
            <a:r>
              <a:rPr lang="en-US" altLang="ko-KR" sz="1600" b="1" dirty="0" err="1">
                <a:solidFill>
                  <a:srgbClr val="FF0000"/>
                </a:solidFill>
                <a:latin typeface="Times New Roman" panose="02020603050405020304" pitchFamily="18" charset="0"/>
                <a:cs typeface="Times New Roman" panose="02020603050405020304" pitchFamily="18" charset="0"/>
              </a:rPr>
              <a:t>tổ</a:t>
            </a:r>
            <a:r>
              <a:rPr lang="en-US" altLang="ko-KR" sz="1600" b="1" dirty="0">
                <a:solidFill>
                  <a:srgbClr val="FF0000"/>
                </a:solidFill>
                <a:latin typeface="Times New Roman" panose="02020603050405020304" pitchFamily="18" charset="0"/>
                <a:cs typeface="Times New Roman" panose="02020603050405020304" pitchFamily="18" charset="0"/>
              </a:rPr>
              <a:t> CM (5555)</a:t>
            </a:r>
            <a:endParaRPr lang="ko-KR" altLang="en-US" sz="1600" b="1" dirty="0">
              <a:solidFill>
                <a:srgbClr val="FF0000"/>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1061615E-CB51-4E18-A8C1-FB83BBB09927}"/>
              </a:ext>
            </a:extLst>
          </p:cNvPr>
          <p:cNvSpPr txBox="1">
            <a:spLocks noChangeArrowheads="1"/>
          </p:cNvSpPr>
          <p:nvPr/>
        </p:nvSpPr>
        <p:spPr bwMode="auto">
          <a:xfrm>
            <a:off x="5505450" y="2752725"/>
            <a:ext cx="3201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dirty="0" err="1">
                <a:solidFill>
                  <a:srgbClr val="7030A0"/>
                </a:solidFill>
                <a:latin typeface="Times New Roman" panose="02020603050405020304" pitchFamily="18" charset="0"/>
                <a:cs typeface="Times New Roman" panose="02020603050405020304" pitchFamily="18" charset="0"/>
              </a:rPr>
              <a:t>Công</a:t>
            </a:r>
            <a:r>
              <a:rPr lang="en-US" altLang="ko-KR" sz="1600" b="1" dirty="0">
                <a:solidFill>
                  <a:srgbClr val="7030A0"/>
                </a:solidFill>
                <a:latin typeface="Times New Roman" panose="02020603050405020304" pitchFamily="18" charset="0"/>
                <a:cs typeface="Times New Roman" panose="02020603050405020304" pitchFamily="18" charset="0"/>
              </a:rPr>
              <a:t> </a:t>
            </a:r>
            <a:r>
              <a:rPr lang="en-US" altLang="ko-KR" sz="1600" b="1" dirty="0" err="1">
                <a:solidFill>
                  <a:srgbClr val="7030A0"/>
                </a:solidFill>
                <a:latin typeface="Times New Roman" panose="02020603050405020304" pitchFamily="18" charset="0"/>
                <a:cs typeface="Times New Roman" panose="02020603050405020304" pitchFamily="18" charset="0"/>
              </a:rPr>
              <a:t>tác</a:t>
            </a:r>
            <a:r>
              <a:rPr lang="en-US" altLang="ko-KR" sz="1600" b="1" dirty="0">
                <a:solidFill>
                  <a:srgbClr val="7030A0"/>
                </a:solidFill>
                <a:latin typeface="Times New Roman" panose="02020603050405020304" pitchFamily="18" charset="0"/>
                <a:cs typeface="Times New Roman" panose="02020603050405020304" pitchFamily="18" charset="0"/>
              </a:rPr>
              <a:t> </a:t>
            </a:r>
            <a:r>
              <a:rPr lang="en-US" altLang="ko-KR" sz="1600" b="1" dirty="0" err="1">
                <a:solidFill>
                  <a:srgbClr val="7030A0"/>
                </a:solidFill>
                <a:latin typeface="Times New Roman" panose="02020603050405020304" pitchFamily="18" charset="0"/>
                <a:cs typeface="Times New Roman" panose="02020603050405020304" pitchFamily="18" charset="0"/>
              </a:rPr>
              <a:t>bồi</a:t>
            </a:r>
            <a:r>
              <a:rPr lang="en-US" altLang="ko-KR" sz="1600" b="1" dirty="0">
                <a:solidFill>
                  <a:srgbClr val="7030A0"/>
                </a:solidFill>
                <a:latin typeface="Times New Roman" panose="02020603050405020304" pitchFamily="18" charset="0"/>
                <a:cs typeface="Times New Roman" panose="02020603050405020304" pitchFamily="18" charset="0"/>
              </a:rPr>
              <a:t> </a:t>
            </a:r>
            <a:r>
              <a:rPr lang="en-US" altLang="ko-KR" sz="1600" b="1" dirty="0" err="1">
                <a:solidFill>
                  <a:srgbClr val="7030A0"/>
                </a:solidFill>
                <a:latin typeface="Times New Roman" panose="02020603050405020304" pitchFamily="18" charset="0"/>
                <a:cs typeface="Times New Roman" panose="02020603050405020304" pitchFamily="18" charset="0"/>
              </a:rPr>
              <a:t>dưỡng</a:t>
            </a:r>
            <a:r>
              <a:rPr lang="en-US" altLang="ko-KR" sz="1600" b="1" dirty="0">
                <a:solidFill>
                  <a:srgbClr val="7030A0"/>
                </a:solidFill>
                <a:latin typeface="Times New Roman" panose="02020603050405020304" pitchFamily="18" charset="0"/>
                <a:cs typeface="Times New Roman" panose="02020603050405020304" pitchFamily="18" charset="0"/>
              </a:rPr>
              <a:t> </a:t>
            </a:r>
            <a:r>
              <a:rPr lang="en-US" altLang="ko-KR" sz="1600" b="1" dirty="0" err="1">
                <a:solidFill>
                  <a:srgbClr val="7030A0"/>
                </a:solidFill>
                <a:latin typeface="Times New Roman" panose="02020603050405020304" pitchFamily="18" charset="0"/>
                <a:cs typeface="Times New Roman" panose="02020603050405020304" pitchFamily="18" charset="0"/>
              </a:rPr>
              <a:t>và</a:t>
            </a:r>
            <a:r>
              <a:rPr lang="en-US" altLang="ko-KR" sz="1600" b="1" dirty="0">
                <a:solidFill>
                  <a:srgbClr val="7030A0"/>
                </a:solidFill>
                <a:latin typeface="Times New Roman" panose="02020603050405020304" pitchFamily="18" charset="0"/>
                <a:cs typeface="Times New Roman" panose="02020603050405020304" pitchFamily="18" charset="0"/>
              </a:rPr>
              <a:t> QLBD GV</a:t>
            </a:r>
            <a:endParaRPr lang="ko-KR" altLang="en-US" sz="1600" b="1" dirty="0">
              <a:solidFill>
                <a:srgbClr val="7030A0"/>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E986D282-7692-469C-B161-98C9E1C5B0CA}"/>
              </a:ext>
            </a:extLst>
          </p:cNvPr>
          <p:cNvSpPr txBox="1">
            <a:spLocks noChangeArrowheads="1"/>
          </p:cNvSpPr>
          <p:nvPr/>
        </p:nvSpPr>
        <p:spPr bwMode="auto">
          <a:xfrm>
            <a:off x="5516563" y="3129985"/>
            <a:ext cx="3397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dirty="0" err="1">
                <a:solidFill>
                  <a:srgbClr val="00B050"/>
                </a:solidFill>
                <a:latin typeface="Times New Roman" panose="02020603050405020304" pitchFamily="18" charset="0"/>
                <a:cs typeface="Times New Roman" panose="02020603050405020304" pitchFamily="18" charset="0"/>
              </a:rPr>
              <a:t>Tăng</a:t>
            </a:r>
            <a:r>
              <a:rPr lang="en-US" altLang="ko-KR" sz="1600" b="1" dirty="0">
                <a:solidFill>
                  <a:srgbClr val="00B050"/>
                </a:solidFill>
                <a:latin typeface="Times New Roman" panose="02020603050405020304" pitchFamily="18" charset="0"/>
                <a:cs typeface="Times New Roman" panose="02020603050405020304" pitchFamily="18" charset="0"/>
              </a:rPr>
              <a:t> </a:t>
            </a:r>
            <a:r>
              <a:rPr lang="en-US" altLang="ko-KR" sz="1600" b="1" dirty="0" err="1">
                <a:solidFill>
                  <a:srgbClr val="00B050"/>
                </a:solidFill>
                <a:latin typeface="Times New Roman" panose="02020603050405020304" pitchFamily="18" charset="0"/>
                <a:cs typeface="Times New Roman" panose="02020603050405020304" pitchFamily="18" charset="0"/>
              </a:rPr>
              <a:t>cường</a:t>
            </a:r>
            <a:r>
              <a:rPr lang="en-US" altLang="ko-KR" sz="1600" b="1" dirty="0">
                <a:solidFill>
                  <a:srgbClr val="00B050"/>
                </a:solidFill>
                <a:latin typeface="Times New Roman" panose="02020603050405020304" pitchFamily="18" charset="0"/>
                <a:cs typeface="Times New Roman" panose="02020603050405020304" pitchFamily="18" charset="0"/>
              </a:rPr>
              <a:t> UDCNTT </a:t>
            </a:r>
            <a:r>
              <a:rPr lang="en-US" altLang="ko-KR" sz="1600" b="1" dirty="0" err="1">
                <a:solidFill>
                  <a:srgbClr val="00B050"/>
                </a:solidFill>
                <a:latin typeface="Times New Roman" panose="02020603050405020304" pitchFamily="18" charset="0"/>
                <a:cs typeface="Times New Roman" panose="02020603050405020304" pitchFamily="18" charset="0"/>
              </a:rPr>
              <a:t>trong</a:t>
            </a:r>
            <a:r>
              <a:rPr lang="en-US" altLang="ko-KR" sz="1600" b="1" dirty="0">
                <a:solidFill>
                  <a:srgbClr val="00B050"/>
                </a:solidFill>
                <a:latin typeface="Times New Roman" panose="02020603050405020304" pitchFamily="18" charset="0"/>
                <a:cs typeface="Times New Roman" panose="02020603050405020304" pitchFamily="18" charset="0"/>
              </a:rPr>
              <a:t> </a:t>
            </a:r>
            <a:r>
              <a:rPr lang="en-US" altLang="ko-KR" sz="1600" b="1" dirty="0" err="1">
                <a:solidFill>
                  <a:srgbClr val="00B050"/>
                </a:solidFill>
                <a:latin typeface="Times New Roman" panose="02020603050405020304" pitchFamily="18" charset="0"/>
                <a:cs typeface="Times New Roman" panose="02020603050405020304" pitchFamily="18" charset="0"/>
              </a:rPr>
              <a:t>dạy</a:t>
            </a:r>
            <a:r>
              <a:rPr lang="en-US" altLang="ko-KR" sz="1600" b="1" dirty="0">
                <a:solidFill>
                  <a:srgbClr val="00B050"/>
                </a:solidFill>
                <a:latin typeface="Times New Roman" panose="02020603050405020304" pitchFamily="18" charset="0"/>
                <a:cs typeface="Times New Roman" panose="02020603050405020304" pitchFamily="18" charset="0"/>
              </a:rPr>
              <a:t> </a:t>
            </a:r>
            <a:r>
              <a:rPr lang="en-US" altLang="ko-KR" sz="1600" b="1" dirty="0" err="1">
                <a:solidFill>
                  <a:srgbClr val="00B050"/>
                </a:solidFill>
                <a:latin typeface="Times New Roman" panose="02020603050405020304" pitchFamily="18" charset="0"/>
                <a:cs typeface="Times New Roman" panose="02020603050405020304" pitchFamily="18" charset="0"/>
              </a:rPr>
              <a:t>học</a:t>
            </a:r>
            <a:endParaRPr lang="en-US" altLang="ko-KR" sz="1600" b="1" dirty="0">
              <a:solidFill>
                <a:srgbClr val="00B050"/>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4E2A0217-A715-43B8-B77C-77033BC0A681}"/>
              </a:ext>
            </a:extLst>
          </p:cNvPr>
          <p:cNvSpPr txBox="1">
            <a:spLocks noChangeArrowheads="1"/>
          </p:cNvSpPr>
          <p:nvPr/>
        </p:nvSpPr>
        <p:spPr bwMode="auto">
          <a:xfrm>
            <a:off x="9618663" y="2403475"/>
            <a:ext cx="2278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a:solidFill>
                  <a:srgbClr val="FF0000"/>
                </a:solidFill>
                <a:latin typeface="Times New Roman" panose="02020603050405020304" pitchFamily="18" charset="0"/>
                <a:cs typeface="Times New Roman" panose="02020603050405020304" pitchFamily="18" charset="0"/>
              </a:rPr>
              <a:t>Triển khai GD STEM </a:t>
            </a:r>
            <a:endParaRPr lang="ko-KR" altLang="en-US" sz="1600" b="1">
              <a:solidFill>
                <a:srgbClr val="FF0000"/>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8608F96D-B199-4FCE-8F51-0BCCDF9696B2}"/>
              </a:ext>
            </a:extLst>
          </p:cNvPr>
          <p:cNvSpPr txBox="1">
            <a:spLocks noChangeArrowheads="1"/>
          </p:cNvSpPr>
          <p:nvPr/>
        </p:nvSpPr>
        <p:spPr bwMode="auto">
          <a:xfrm>
            <a:off x="9650413" y="2728913"/>
            <a:ext cx="2278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latinLnBrk="1" hangingPunct="1"/>
            <a:r>
              <a:rPr lang="en-US" altLang="ko-KR" sz="1600" b="1">
                <a:solidFill>
                  <a:srgbClr val="7030A0"/>
                </a:solidFill>
                <a:latin typeface="Times New Roman" panose="02020603050405020304" pitchFamily="18" charset="0"/>
                <a:cs typeface="Times New Roman" panose="02020603050405020304" pitchFamily="18" charset="0"/>
              </a:rPr>
              <a:t>CTGDPT 2018</a:t>
            </a:r>
            <a:endParaRPr lang="ko-KR" altLang="en-US" sz="1600">
              <a:solidFill>
                <a:srgbClr val="7030A0"/>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258BE44F-CFD4-46AE-A9C4-26301D0504CC}"/>
              </a:ext>
            </a:extLst>
          </p:cNvPr>
          <p:cNvSpPr txBox="1">
            <a:spLocks noChangeArrowheads="1"/>
          </p:cNvSpPr>
          <p:nvPr/>
        </p:nvSpPr>
        <p:spPr bwMode="auto">
          <a:xfrm>
            <a:off x="9618663" y="2976563"/>
            <a:ext cx="2690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a:solidFill>
                  <a:srgbClr val="00B050"/>
                </a:solidFill>
                <a:latin typeface="Times New Roman" panose="02020603050405020304" pitchFamily="18" charset="0"/>
                <a:cs typeface="Times New Roman" panose="02020603050405020304" pitchFamily="18" charset="0"/>
              </a:rPr>
              <a:t>CNTT trong quản lý và DH</a:t>
            </a:r>
          </a:p>
        </p:txBody>
      </p:sp>
      <p:sp>
        <p:nvSpPr>
          <p:cNvPr id="54" name="TextBox 53">
            <a:extLst>
              <a:ext uri="{FF2B5EF4-FFF2-40B4-BE49-F238E27FC236}">
                <a16:creationId xmlns:a16="http://schemas.microsoft.com/office/drawing/2014/main" id="{DB708CBD-34DE-4FAF-A546-3157780469CD}"/>
              </a:ext>
            </a:extLst>
          </p:cNvPr>
          <p:cNvSpPr txBox="1">
            <a:spLocks noChangeArrowheads="1"/>
          </p:cNvSpPr>
          <p:nvPr/>
        </p:nvSpPr>
        <p:spPr bwMode="auto">
          <a:xfrm>
            <a:off x="9404350" y="3363913"/>
            <a:ext cx="2787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a:solidFill>
                  <a:srgbClr val="002060"/>
                </a:solidFill>
                <a:latin typeface="Times New Roman" panose="02020603050405020304" pitchFamily="18" charset="0"/>
                <a:cs typeface="Times New Roman" panose="02020603050405020304" pitchFamily="18" charset="0"/>
              </a:rPr>
              <a:t> ĐỔI MỚI DẠY HỌC VÀ KT</a:t>
            </a:r>
          </a:p>
        </p:txBody>
      </p:sp>
      <p:sp>
        <p:nvSpPr>
          <p:cNvPr id="59" name="TextBox 58">
            <a:extLst>
              <a:ext uri="{FF2B5EF4-FFF2-40B4-BE49-F238E27FC236}">
                <a16:creationId xmlns:a16="http://schemas.microsoft.com/office/drawing/2014/main" id="{70959D8F-0AEC-4D2E-94F6-E6D9BBDF03E8}"/>
              </a:ext>
            </a:extLst>
          </p:cNvPr>
          <p:cNvSpPr txBox="1">
            <a:spLocks noChangeArrowheads="1"/>
          </p:cNvSpPr>
          <p:nvPr/>
        </p:nvSpPr>
        <p:spPr bwMode="auto">
          <a:xfrm>
            <a:off x="3336925" y="4775547"/>
            <a:ext cx="241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en-US" sz="1600" b="1" dirty="0" err="1">
                <a:solidFill>
                  <a:srgbClr val="002060"/>
                </a:solidFill>
                <a:latin typeface="Times New Roman" panose="02020603050405020304" pitchFamily="18" charset="0"/>
                <a:cs typeface="Times New Roman" panose="02020603050405020304" pitchFamily="18" charset="0"/>
              </a:rPr>
              <a:t>Đổi</a:t>
            </a:r>
            <a:r>
              <a:rPr lang="en-US" altLang="en-US" sz="1600" b="1" dirty="0">
                <a:solidFill>
                  <a:srgbClr val="002060"/>
                </a:solidFill>
                <a:latin typeface="Times New Roman" panose="02020603050405020304" pitchFamily="18" charset="0"/>
                <a:cs typeface="Times New Roman" panose="02020603050405020304" pitchFamily="18" charset="0"/>
              </a:rPr>
              <a:t> </a:t>
            </a:r>
            <a:r>
              <a:rPr lang="en-US" altLang="en-US" sz="1600" b="1" dirty="0" err="1">
                <a:solidFill>
                  <a:srgbClr val="002060"/>
                </a:solidFill>
                <a:latin typeface="Times New Roman" panose="02020603050405020304" pitchFamily="18" charset="0"/>
                <a:cs typeface="Times New Roman" panose="02020603050405020304" pitchFamily="18" charset="0"/>
              </a:rPr>
              <a:t>mới</a:t>
            </a:r>
            <a:r>
              <a:rPr lang="en-US" altLang="en-US" sz="1600" b="1" dirty="0">
                <a:solidFill>
                  <a:srgbClr val="002060"/>
                </a:solidFill>
                <a:latin typeface="Times New Roman" panose="02020603050405020304" pitchFamily="18" charset="0"/>
                <a:cs typeface="Times New Roman" panose="02020603050405020304" pitchFamily="18" charset="0"/>
              </a:rPr>
              <a:t> KT &amp;ĐG</a:t>
            </a:r>
            <a:endParaRPr lang="en-US" altLang="ko-KR" sz="1600" b="1" dirty="0">
              <a:solidFill>
                <a:srgbClr val="00206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D16AAFE3-3426-4110-8AED-1F1CFDC4377C}"/>
              </a:ext>
            </a:extLst>
          </p:cNvPr>
          <p:cNvGrpSpPr>
            <a:grpSpLocks/>
          </p:cNvGrpSpPr>
          <p:nvPr/>
        </p:nvGrpSpPr>
        <p:grpSpPr bwMode="auto">
          <a:xfrm>
            <a:off x="660400" y="1898650"/>
            <a:ext cx="2586038" cy="2066925"/>
            <a:chOff x="660283" y="1898024"/>
            <a:chExt cx="2554580" cy="2068072"/>
          </a:xfrm>
        </p:grpSpPr>
        <p:sp>
          <p:nvSpPr>
            <p:cNvPr id="11" name="Chevron 11">
              <a:extLst>
                <a:ext uri="{FF2B5EF4-FFF2-40B4-BE49-F238E27FC236}">
                  <a16:creationId xmlns:a16="http://schemas.microsoft.com/office/drawing/2014/main" id="{070198D4-02CA-4E6B-9A1E-A65BDA8D3916}"/>
                </a:ext>
              </a:extLst>
            </p:cNvPr>
            <p:cNvSpPr/>
            <p:nvPr/>
          </p:nvSpPr>
          <p:spPr>
            <a:xfrm>
              <a:off x="1152694" y="3729428"/>
              <a:ext cx="1721871" cy="236668"/>
            </a:xfrm>
            <a:prstGeom prst="chevron">
              <a:avLst>
                <a:gd name="adj" fmla="val 399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solidFill>
                  <a:prstClr val="black"/>
                </a:solidFill>
              </a:endParaRPr>
            </a:p>
          </p:txBody>
        </p:sp>
        <p:cxnSp>
          <p:nvCxnSpPr>
            <p:cNvPr id="15" name="Straight Connector 14">
              <a:extLst>
                <a:ext uri="{FF2B5EF4-FFF2-40B4-BE49-F238E27FC236}">
                  <a16:creationId xmlns:a16="http://schemas.microsoft.com/office/drawing/2014/main" id="{17FAA9BF-1076-4C7F-BD2D-AE6FE6CEE913}"/>
                </a:ext>
              </a:extLst>
            </p:cNvPr>
            <p:cNvCxnSpPr>
              <a:cxnSpLocks/>
            </p:cNvCxnSpPr>
            <p:nvPr/>
          </p:nvCxnSpPr>
          <p:spPr>
            <a:xfrm flipH="1" flipV="1">
              <a:off x="956671" y="2584205"/>
              <a:ext cx="14113" cy="1280235"/>
            </a:xfrm>
            <a:prstGeom prst="line">
              <a:avLst/>
            </a:prstGeom>
            <a:ln w="38100">
              <a:solidFill>
                <a:schemeClr val="accent1"/>
              </a:solidFill>
              <a:headEnd type="oval" w="med" len="med"/>
            </a:ln>
          </p:spPr>
          <p:style>
            <a:lnRef idx="1">
              <a:schemeClr val="accent1"/>
            </a:lnRef>
            <a:fillRef idx="0">
              <a:schemeClr val="accent1"/>
            </a:fillRef>
            <a:effectRef idx="0">
              <a:schemeClr val="accent1"/>
            </a:effectRef>
            <a:fontRef idx="minor">
              <a:schemeClr val="tx1"/>
            </a:fontRef>
          </p:style>
        </p:cxnSp>
        <p:sp>
          <p:nvSpPr>
            <p:cNvPr id="55" name="Oval 50">
              <a:extLst>
                <a:ext uri="{FF2B5EF4-FFF2-40B4-BE49-F238E27FC236}">
                  <a16:creationId xmlns:a16="http://schemas.microsoft.com/office/drawing/2014/main" id="{60B4E90A-4F0D-43D8-83E3-93C9D354CCD8}"/>
                </a:ext>
              </a:extLst>
            </p:cNvPr>
            <p:cNvSpPr>
              <a:spLocks noChangeAspect="1"/>
            </p:cNvSpPr>
            <p:nvPr/>
          </p:nvSpPr>
          <p:spPr>
            <a:xfrm>
              <a:off x="660283" y="1898024"/>
              <a:ext cx="591208" cy="66870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solidFill>
                  <a:prstClr val="white"/>
                </a:solidFill>
              </a:endParaRPr>
            </a:p>
          </p:txBody>
        </p:sp>
        <p:sp>
          <p:nvSpPr>
            <p:cNvPr id="48160" name="직사각형 113">
              <a:extLst>
                <a:ext uri="{FF2B5EF4-FFF2-40B4-BE49-F238E27FC236}">
                  <a16:creationId xmlns:a16="http://schemas.microsoft.com/office/drawing/2014/main" id="{9C83EDF5-0618-4A9D-84F7-9F8D80E09DB3}"/>
                </a:ext>
              </a:extLst>
            </p:cNvPr>
            <p:cNvSpPr>
              <a:spLocks noChangeArrowheads="1"/>
            </p:cNvSpPr>
            <p:nvPr/>
          </p:nvSpPr>
          <p:spPr bwMode="auto">
            <a:xfrm>
              <a:off x="1251723" y="1898024"/>
              <a:ext cx="1963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latinLnBrk="1" hangingPunct="1"/>
              <a:r>
                <a:rPr lang="en-US" altLang="ko-KR" sz="2800" b="1" dirty="0">
                  <a:solidFill>
                    <a:srgbClr val="FF0000"/>
                  </a:solidFill>
                  <a:cs typeface="Arial" panose="020B0604020202020204" pitchFamily="34" charset="0"/>
                </a:rPr>
                <a:t>KHGD</a:t>
              </a:r>
              <a:endParaRPr lang="ko-KR" altLang="en-US" sz="2800" dirty="0">
                <a:solidFill>
                  <a:srgbClr val="FF0000"/>
                </a:solidFill>
              </a:endParaRPr>
            </a:p>
          </p:txBody>
        </p:sp>
      </p:grpSp>
      <p:pic>
        <p:nvPicPr>
          <p:cNvPr id="48155" name="Picture 60">
            <a:extLst>
              <a:ext uri="{FF2B5EF4-FFF2-40B4-BE49-F238E27FC236}">
                <a16:creationId xmlns:a16="http://schemas.microsoft.com/office/drawing/2014/main" id="{B9BBA1DE-BF4E-4173-96C7-268A97808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1635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Forward or Next 7">
            <a:hlinkClick r:id="" action="ppaction://hlinkshowjump?jump=nextslide" highlightClick="1"/>
            <a:extLst>
              <a:ext uri="{FF2B5EF4-FFF2-40B4-BE49-F238E27FC236}">
                <a16:creationId xmlns:a16="http://schemas.microsoft.com/office/drawing/2014/main" id="{C1ADABB7-F132-44AC-B562-958FD431E6D1}"/>
              </a:ext>
            </a:extLst>
          </p:cNvPr>
          <p:cNvSpPr/>
          <p:nvPr/>
        </p:nvSpPr>
        <p:spPr>
          <a:xfrm>
            <a:off x="287338" y="6338888"/>
            <a:ext cx="261937" cy="23653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0" name="TextBox 59">
            <a:extLst>
              <a:ext uri="{FF2B5EF4-FFF2-40B4-BE49-F238E27FC236}">
                <a16:creationId xmlns:a16="http://schemas.microsoft.com/office/drawing/2014/main" id="{B9402129-3A17-4819-AFA6-2249F466D0F4}"/>
              </a:ext>
            </a:extLst>
          </p:cNvPr>
          <p:cNvSpPr txBox="1"/>
          <p:nvPr/>
        </p:nvSpPr>
        <p:spPr>
          <a:xfrm>
            <a:off x="1198368" y="3219212"/>
            <a:ext cx="2892633" cy="369332"/>
          </a:xfrm>
          <a:prstGeom prst="rect">
            <a:avLst/>
          </a:prstGeom>
          <a:noFill/>
        </p:spPr>
        <p:txBody>
          <a:bodyPr wrap="square">
            <a:spAutoFit/>
          </a:bodyPr>
          <a:lstStyle/>
          <a:p>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 hoạch bài dạy (giáo án)</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
                                        <p:tgtEl>
                                          <p:spTgt spid="35"/>
                                        </p:tgtEl>
                                      </p:cBhvr>
                                    </p:animEffect>
                                    <p:anim calcmode="lin" valueType="num">
                                      <p:cBhvr>
                                        <p:cTn id="13" dur="400" fill="hold"/>
                                        <p:tgtEl>
                                          <p:spTgt spid="35"/>
                                        </p:tgtEl>
                                        <p:attrNameLst>
                                          <p:attrName>ppt_x</p:attrName>
                                        </p:attrNameLst>
                                      </p:cBhvr>
                                      <p:tavLst>
                                        <p:tav tm="0">
                                          <p:val>
                                            <p:strVal val="#ppt_x"/>
                                          </p:val>
                                        </p:tav>
                                        <p:tav tm="100000">
                                          <p:val>
                                            <p:strVal val="#ppt_x"/>
                                          </p:val>
                                        </p:tav>
                                      </p:tavLst>
                                    </p:anim>
                                    <p:anim calcmode="lin" valueType="num">
                                      <p:cBhvr>
                                        <p:cTn id="14" dur="400" fill="hold"/>
                                        <p:tgtEl>
                                          <p:spTgt spid="3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circle(in)">
                                      <p:cBhvr>
                                        <p:cTn id="21" dur="2000"/>
                                        <p:tgtEl>
                                          <p:spTgt spid="60"/>
                                        </p:tgtEl>
                                      </p:cBhvr>
                                    </p:animEffect>
                                  </p:childTnLst>
                                </p:cTn>
                              </p:par>
                              <p:par>
                                <p:cTn id="22" presetID="43"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
                                        <p:tgtEl>
                                          <p:spTgt spid="36"/>
                                        </p:tgtEl>
                                      </p:cBhvr>
                                    </p:animEffect>
                                    <p:anim calcmode="lin" valueType="num">
                                      <p:cBhvr>
                                        <p:cTn id="25" dur="400" fill="hold"/>
                                        <p:tgtEl>
                                          <p:spTgt spid="36"/>
                                        </p:tgtEl>
                                        <p:attrNameLst>
                                          <p:attrName>ppt_x</p:attrName>
                                        </p:attrNameLst>
                                      </p:cBhvr>
                                      <p:tavLst>
                                        <p:tav tm="0">
                                          <p:val>
                                            <p:strVal val="#ppt_x"/>
                                          </p:val>
                                        </p:tav>
                                        <p:tav tm="100000">
                                          <p:val>
                                            <p:strVal val="#ppt_x"/>
                                          </p:val>
                                        </p:tav>
                                      </p:tavLst>
                                    </p:anim>
                                    <p:anim calcmode="lin" valueType="num">
                                      <p:cBhvr>
                                        <p:cTn id="26" dur="400" fill="hold"/>
                                        <p:tgtEl>
                                          <p:spTgt spid="36"/>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ppt_x"/>
                                          </p:val>
                                        </p:tav>
                                        <p:tav tm="100000">
                                          <p:val>
                                            <p:strVal val="#ppt_x"/>
                                          </p:val>
                                        </p:tav>
                                      </p:tavLst>
                                    </p:anim>
                                    <p:anim calcmode="lin" valueType="num">
                                      <p:cBhvr additive="base">
                                        <p:cTn id="4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checkerboard(across)">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ppt_x"/>
                                          </p:val>
                                        </p:tav>
                                        <p:tav tm="100000">
                                          <p:val>
                                            <p:strVal val="#ppt_x"/>
                                          </p:val>
                                        </p:tav>
                                      </p:tavLst>
                                    </p:anim>
                                    <p:anim calcmode="lin" valueType="num">
                                      <p:cBhvr additive="base">
                                        <p:cTn id="6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checkerboard(across)">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500" fill="hold"/>
                                        <p:tgtEl>
                                          <p:spTgt spid="43"/>
                                        </p:tgtEl>
                                        <p:attrNameLst>
                                          <p:attrName>ppt_x</p:attrName>
                                        </p:attrNameLst>
                                      </p:cBhvr>
                                      <p:tavLst>
                                        <p:tav tm="0">
                                          <p:val>
                                            <p:strVal val="#ppt_x"/>
                                          </p:val>
                                        </p:tav>
                                        <p:tav tm="100000">
                                          <p:val>
                                            <p:strVal val="#ppt_x"/>
                                          </p:val>
                                        </p:tav>
                                      </p:tavLst>
                                    </p:anim>
                                    <p:anim calcmode="lin" valueType="num">
                                      <p:cBhvr additive="base">
                                        <p:cTn id="79" dur="500" fill="hold"/>
                                        <p:tgtEl>
                                          <p:spTgt spid="4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500" fill="hold"/>
                                        <p:tgtEl>
                                          <p:spTgt spid="45"/>
                                        </p:tgtEl>
                                        <p:attrNameLst>
                                          <p:attrName>ppt_x</p:attrName>
                                        </p:attrNameLst>
                                      </p:cBhvr>
                                      <p:tavLst>
                                        <p:tav tm="0">
                                          <p:val>
                                            <p:strVal val="#ppt_x"/>
                                          </p:val>
                                        </p:tav>
                                        <p:tav tm="100000">
                                          <p:val>
                                            <p:strVal val="#ppt_x"/>
                                          </p:val>
                                        </p:tav>
                                      </p:tavLst>
                                    </p:anim>
                                    <p:anim calcmode="lin" valueType="num">
                                      <p:cBhvr additive="base">
                                        <p:cTn id="83" dur="500" fill="hold"/>
                                        <p:tgtEl>
                                          <p:spTgt spid="45"/>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500" fill="hold"/>
                                        <p:tgtEl>
                                          <p:spTgt spid="46"/>
                                        </p:tgtEl>
                                        <p:attrNameLst>
                                          <p:attrName>ppt_x</p:attrName>
                                        </p:attrNameLst>
                                      </p:cBhvr>
                                      <p:tavLst>
                                        <p:tav tm="0">
                                          <p:val>
                                            <p:strVal val="#ppt_x"/>
                                          </p:val>
                                        </p:tav>
                                        <p:tav tm="100000">
                                          <p:val>
                                            <p:strVal val="#ppt_x"/>
                                          </p:val>
                                        </p:tav>
                                      </p:tavLst>
                                    </p:anim>
                                    <p:anim calcmode="lin" valueType="num">
                                      <p:cBhvr additive="base">
                                        <p:cTn id="8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checkerboard(across)">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ppt_x"/>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ppt_x"/>
                                          </p:val>
                                        </p:tav>
                                        <p:tav tm="100000">
                                          <p:val>
                                            <p:strVal val="#ppt_x"/>
                                          </p:val>
                                        </p:tav>
                                      </p:tavLst>
                                    </p:anim>
                                    <p:anim calcmode="lin" valueType="num">
                                      <p:cBhvr additive="base">
                                        <p:cTn id="102" dur="500" fill="hold"/>
                                        <p:tgtEl>
                                          <p:spTgt spid="5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fill="hold"/>
                                        <p:tgtEl>
                                          <p:spTgt spid="52"/>
                                        </p:tgtEl>
                                        <p:attrNameLst>
                                          <p:attrName>ppt_x</p:attrName>
                                        </p:attrNameLst>
                                      </p:cBhvr>
                                      <p:tavLst>
                                        <p:tav tm="0">
                                          <p:val>
                                            <p:strVal val="#ppt_x"/>
                                          </p:val>
                                        </p:tav>
                                        <p:tav tm="100000">
                                          <p:val>
                                            <p:strVal val="#ppt_x"/>
                                          </p:val>
                                        </p:tav>
                                      </p:tavLst>
                                    </p:anim>
                                    <p:anim calcmode="lin" valueType="num">
                                      <p:cBhvr additive="base">
                                        <p:cTn id="106" dur="500" fill="hold"/>
                                        <p:tgtEl>
                                          <p:spTgt spid="5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ppt_x"/>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0" grpId="0"/>
      <p:bldP spid="41" grpId="0"/>
      <p:bldP spid="43" grpId="0"/>
      <p:bldP spid="44" grpId="0"/>
      <p:bldP spid="45" grpId="0"/>
      <p:bldP spid="46" grpId="0"/>
      <p:bldP spid="47" grpId="0"/>
      <p:bldP spid="48" grpId="0"/>
      <p:bldP spid="49" grpId="0"/>
      <p:bldP spid="51" grpId="0"/>
      <p:bldP spid="52" grpId="0"/>
      <p:bldP spid="53" grpId="0"/>
      <p:bldP spid="54" grpId="0"/>
      <p:bldP spid="59" grpId="0"/>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011F2-95ED-459F-A69E-8DD8034B4651}"/>
              </a:ext>
            </a:extLst>
          </p:cNvPr>
          <p:cNvSpPr txBox="1">
            <a:spLocks noChangeArrowheads="1"/>
          </p:cNvSpPr>
          <p:nvPr/>
        </p:nvSpPr>
        <p:spPr bwMode="auto">
          <a:xfrm>
            <a:off x="116631" y="1592168"/>
            <a:ext cx="1614197" cy="3539430"/>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lvl="0" algn="ctr" eaLnBrk="1" hangingPunct="1"/>
            <a:r>
              <a:rPr lang="pt-BR" sz="2800" b="1" dirty="0">
                <a:latin typeface="Times New Roman" panose="02020603050405020304" pitchFamily="18" charset="0"/>
                <a:cs typeface="Times New Roman" panose="02020603050405020304" pitchFamily="18" charset="0"/>
              </a:rPr>
              <a:t>Nội dung sinh hoạt tổ/nhóm chuyên môn</a:t>
            </a:r>
            <a:r>
              <a:rPr lang="pt-BR" sz="1200" b="1" dirty="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về đổi mới PPDH và KTĐG</a:t>
            </a:r>
          </a:p>
        </p:txBody>
      </p:sp>
      <p:sp>
        <p:nvSpPr>
          <p:cNvPr id="13" name="Arrow: Right 12">
            <a:extLst>
              <a:ext uri="{FF2B5EF4-FFF2-40B4-BE49-F238E27FC236}">
                <a16:creationId xmlns:a16="http://schemas.microsoft.com/office/drawing/2014/main" id="{ED3F552E-9D4C-4E9A-9884-263D242B722D}"/>
              </a:ext>
            </a:extLst>
          </p:cNvPr>
          <p:cNvSpPr/>
          <p:nvPr/>
        </p:nvSpPr>
        <p:spPr>
          <a:xfrm>
            <a:off x="1730829" y="2827176"/>
            <a:ext cx="520758" cy="9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52AA7F-8323-43E8-B24C-DE670282E326}"/>
              </a:ext>
            </a:extLst>
          </p:cNvPr>
          <p:cNvSpPr txBox="1"/>
          <p:nvPr/>
        </p:nvSpPr>
        <p:spPr>
          <a:xfrm>
            <a:off x="116631" y="41533"/>
            <a:ext cx="3867540" cy="369332"/>
          </a:xfrm>
          <a:prstGeom prst="rect">
            <a:avLst/>
          </a:prstGeom>
          <a:noFill/>
          <a:ln w="19050">
            <a:solidFill>
              <a:schemeClr val="tx1"/>
            </a:solidFill>
          </a:ln>
        </p:spPr>
        <p:txBody>
          <a:bodyPr wrap="square">
            <a:spAutoFit/>
          </a:bodyPr>
          <a:lstStyle/>
          <a:p>
            <a:r>
              <a:rPr lang="pt-BR" sz="1800" b="1" dirty="0">
                <a:solidFill>
                  <a:srgbClr val="000000"/>
                </a:solidFill>
                <a:effectLst/>
                <a:latin typeface="Times New Roman" panose="02020603050405020304" pitchFamily="18" charset="0"/>
                <a:ea typeface="SimSun" panose="02010600030101010101" pitchFamily="2" charset="-122"/>
              </a:rPr>
              <a:t>5. Phân tích, rút kinh nghiệm bài học</a:t>
            </a:r>
            <a:endParaRPr lang="en-US" dirty="0"/>
          </a:p>
        </p:txBody>
      </p:sp>
      <p:graphicFrame>
        <p:nvGraphicFramePr>
          <p:cNvPr id="5" name="Table 4">
            <a:extLst>
              <a:ext uri="{FF2B5EF4-FFF2-40B4-BE49-F238E27FC236}">
                <a16:creationId xmlns:a16="http://schemas.microsoft.com/office/drawing/2014/main" id="{BECAC25F-EE04-40A6-9BB6-FCF464A217F6}"/>
              </a:ext>
            </a:extLst>
          </p:cNvPr>
          <p:cNvGraphicFramePr>
            <a:graphicFrameLocks noGrp="1"/>
          </p:cNvGraphicFramePr>
          <p:nvPr>
            <p:extLst>
              <p:ext uri="{D42A27DB-BD31-4B8C-83A1-F6EECF244321}">
                <p14:modId xmlns:p14="http://schemas.microsoft.com/office/powerpoint/2010/main" val="3658414100"/>
              </p:ext>
            </p:extLst>
          </p:nvPr>
        </p:nvGraphicFramePr>
        <p:xfrm>
          <a:off x="2418735" y="1300127"/>
          <a:ext cx="9340646" cy="4609150"/>
        </p:xfrm>
        <a:graphic>
          <a:graphicData uri="http://schemas.openxmlformats.org/drawingml/2006/table">
            <a:tbl>
              <a:tblPr>
                <a:tableStyleId>{5C22544A-7EE6-4342-B048-85BDC9FD1C3A}</a:tableStyleId>
              </a:tblPr>
              <a:tblGrid>
                <a:gridCol w="1994948">
                  <a:extLst>
                    <a:ext uri="{9D8B030D-6E8A-4147-A177-3AD203B41FA5}">
                      <a16:colId xmlns:a16="http://schemas.microsoft.com/office/drawing/2014/main" val="1669196780"/>
                    </a:ext>
                  </a:extLst>
                </a:gridCol>
                <a:gridCol w="7345698">
                  <a:extLst>
                    <a:ext uri="{9D8B030D-6E8A-4147-A177-3AD203B41FA5}">
                      <a16:colId xmlns:a16="http://schemas.microsoft.com/office/drawing/2014/main" val="2461833161"/>
                    </a:ext>
                  </a:extLst>
                </a:gridCol>
              </a:tblGrid>
              <a:tr h="196139">
                <a:tc>
                  <a:txBody>
                    <a:bodyPr/>
                    <a:lstStyle/>
                    <a:p>
                      <a:pPr marL="0" marR="0" algn="ctr">
                        <a:lnSpc>
                          <a:spcPct val="150000"/>
                        </a:lnSpc>
                        <a:spcBef>
                          <a:spcPts val="600"/>
                        </a:spcBef>
                        <a:spcAft>
                          <a:spcPts val="600"/>
                        </a:spcAft>
                      </a:pPr>
                      <a:r>
                        <a:rPr lang="en-US" sz="2400" b="1" dirty="0" err="1">
                          <a:effectLst/>
                          <a:latin typeface="Times New Roman" panose="02020603050405020304" pitchFamily="18" charset="0"/>
                          <a:cs typeface="Times New Roman" panose="02020603050405020304" pitchFamily="18" charset="0"/>
                        </a:rPr>
                        <a:t>Nội</a:t>
                      </a:r>
                      <a:r>
                        <a:rPr lang="en-US" sz="2400" b="1" dirty="0">
                          <a:effectLst/>
                          <a:latin typeface="Times New Roman" panose="02020603050405020304" pitchFamily="18" charset="0"/>
                          <a:cs typeface="Times New Roman" panose="02020603050405020304" pitchFamily="18" charset="0"/>
                        </a:rPr>
                        <a:t> dung</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2400" b="1" dirty="0" err="1">
                          <a:effectLst/>
                          <a:latin typeface="Times New Roman" panose="02020603050405020304" pitchFamily="18" charset="0"/>
                          <a:cs typeface="Times New Roman" panose="02020603050405020304" pitchFamily="18" charset="0"/>
                        </a:rPr>
                        <a:t>Tiêu</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chí</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3804233"/>
                  </a:ext>
                </a:extLst>
              </a:tr>
              <a:tr h="375613">
                <a:tc rowSpan="4">
                  <a:txBody>
                    <a:bodyPr/>
                    <a:lstStyle/>
                    <a:p>
                      <a:pPr marL="0" marR="0" algn="ctr">
                        <a:lnSpc>
                          <a:spcPct val="150000"/>
                        </a:lnSpc>
                        <a:spcBef>
                          <a:spcPts val="600"/>
                        </a:spcBef>
                        <a:spcAft>
                          <a:spcPts val="600"/>
                        </a:spcAft>
                      </a:pP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600"/>
                        </a:spcAft>
                      </a:pP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Khả</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năng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tiếp</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nhận</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sẵn</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sàng</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thực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nhiệm</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tất</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cả</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644450"/>
                  </a:ext>
                </a:extLst>
              </a:tr>
              <a:tr h="418953">
                <a:tc vMerge="1">
                  <a:txBody>
                    <a:bodyPr/>
                    <a:lstStyle/>
                    <a:p>
                      <a:endParaRPr lang="en-US"/>
                    </a:p>
                  </a:txBody>
                  <a:tcPr/>
                </a:tc>
                <a:tc>
                  <a:txBody>
                    <a:bodyPr/>
                    <a:lstStyle/>
                    <a:p>
                      <a:pPr marL="0" marR="0">
                        <a:lnSpc>
                          <a:spcPct val="150000"/>
                        </a:lnSpc>
                        <a:spcBef>
                          <a:spcPts val="600"/>
                        </a:spcBef>
                        <a:spcAft>
                          <a:spcPts val="600"/>
                        </a:spcAft>
                      </a:pP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Mức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tích</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cực</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chủ</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sáng</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tạo</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hợp</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thực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nhiệm</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843088"/>
                  </a:ext>
                </a:extLst>
              </a:tr>
              <a:tr h="418953">
                <a:tc vMerge="1">
                  <a:txBody>
                    <a:bodyPr/>
                    <a:lstStyle/>
                    <a:p>
                      <a:endParaRPr lang="en-US"/>
                    </a:p>
                  </a:txBody>
                  <a:tcPr/>
                </a:tc>
                <a:tc>
                  <a:txBody>
                    <a:bodyPr/>
                    <a:lstStyle/>
                    <a:p>
                      <a:pPr marL="0" marR="0">
                        <a:lnSpc>
                          <a:spcPct val="150000"/>
                        </a:lnSpc>
                        <a:spcBef>
                          <a:spcPts val="600"/>
                        </a:spcBef>
                        <a:spcAft>
                          <a:spcPts val="600"/>
                        </a:spcAft>
                      </a:pP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Mức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tham</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tích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cực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bày</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trao</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đổi</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thảo</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kết</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quả</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thực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nhiệm</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782959"/>
                  </a:ext>
                </a:extLst>
              </a:tr>
              <a:tr h="196139">
                <a:tc vMerge="1">
                  <a:txBody>
                    <a:bodyPr/>
                    <a:lstStyle/>
                    <a:p>
                      <a:endParaRPr lang="en-US"/>
                    </a:p>
                  </a:txBody>
                  <a:tcPr/>
                </a:tc>
                <a:tc>
                  <a:txBody>
                    <a:bodyPr/>
                    <a:lstStyle/>
                    <a:p>
                      <a:pPr marL="0" marR="0">
                        <a:lnSpc>
                          <a:spcPct val="150000"/>
                        </a:lnSpc>
                        <a:spcBef>
                          <a:spcPts val="600"/>
                        </a:spcBef>
                        <a:spcAft>
                          <a:spcPts val="600"/>
                        </a:spcAft>
                      </a:pP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Mức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đúng</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đắn</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chính</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xác</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phù</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hợp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kết</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quả</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thực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nhiệm</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348053"/>
                  </a:ext>
                </a:extLst>
              </a:tr>
            </a:tbl>
          </a:graphicData>
        </a:graphic>
      </p:graphicFrame>
    </p:spTree>
    <p:extLst>
      <p:ext uri="{BB962C8B-B14F-4D97-AF65-F5344CB8AC3E}">
        <p14:creationId xmlns:p14="http://schemas.microsoft.com/office/powerpoint/2010/main" val="40937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a:extLst>
              <a:ext uri="{FF2B5EF4-FFF2-40B4-BE49-F238E27FC236}">
                <a16:creationId xmlns:a16="http://schemas.microsoft.com/office/drawing/2014/main" id="{12CAC8EA-D3C0-4020-95BE-B234ACEC3004}"/>
              </a:ext>
            </a:extLst>
          </p:cNvPr>
          <p:cNvSpPr>
            <a:spLocks noGrp="1" noChangeArrowheads="1"/>
          </p:cNvSpPr>
          <p:nvPr>
            <p:ph type="body" sz="quarter" idx="10"/>
          </p:nvPr>
        </p:nvSpPr>
        <p:spPr bwMode="auto">
          <a:xfrm>
            <a:off x="700391" y="241300"/>
            <a:ext cx="11128241" cy="82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3600" b="1" dirty="0" err="1">
                <a:solidFill>
                  <a:srgbClr val="002060"/>
                </a:solidFill>
                <a:latin typeface="Times New Roman" panose="02020603050405020304" pitchFamily="18" charset="0"/>
                <a:cs typeface="Times New Roman" panose="02020603050405020304" pitchFamily="18" charset="0"/>
              </a:rPr>
              <a:t>Đổi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kiểm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đánh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giá</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kết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tập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của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sinh</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DC08780-5440-4F0A-972C-192EF626A56A}"/>
              </a:ext>
            </a:extLst>
          </p:cNvPr>
          <p:cNvSpPr txBox="1"/>
          <p:nvPr/>
        </p:nvSpPr>
        <p:spPr>
          <a:xfrm>
            <a:off x="195943" y="1442095"/>
            <a:ext cx="2304661" cy="4801314"/>
          </a:xfrm>
          <a:prstGeom prst="rect">
            <a:avLst/>
          </a:prstGeom>
          <a:noFill/>
          <a:ln w="28575">
            <a:solidFill>
              <a:srgbClr val="C00000"/>
            </a:solidFill>
          </a:ln>
        </p:spPr>
        <p:txBody>
          <a:bodyPr wrap="square">
            <a:spAutoFit/>
          </a:bodyPr>
          <a:lstStyle/>
          <a:p>
            <a:pPr algn="ctr"/>
            <a:r>
              <a:rPr lang="en-US"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THÔNG TƯ </a:t>
            </a:r>
            <a:r>
              <a:rPr lang="vi-VN"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26/2020/TT-BGDĐT</a:t>
            </a:r>
            <a:r>
              <a:rPr lang="en-US"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 NGÀY 26/8/2020</a:t>
            </a:r>
          </a:p>
          <a:p>
            <a:r>
              <a:rPr lang="vi-VN" sz="1800" i="1" dirty="0">
                <a:solidFill>
                  <a:srgbClr val="000000"/>
                </a:solidFill>
                <a:effectLst/>
                <a:latin typeface="Arial" panose="020B0604020202020204" pitchFamily="34" charset="0"/>
                <a:ea typeface="Times New Roman" panose="02020603050405020304" pitchFamily="18" charset="0"/>
              </a:rPr>
              <a:t>Thông tư sửa đổi, bổ sung một số điều của Quy chế đánh giá, xếp loại học sinh trung học cơ sở và học sinh trung học phổ thông ban hành kèm theo Thông tư số 58/2011/TT-BGDĐT ngày 12 tháng 12 năm 2011 của Bộ trưởng Bộ Giáo dục và Đào tạo.</a:t>
            </a:r>
            <a:endParaRPr lang="en-US" dirty="0"/>
          </a:p>
        </p:txBody>
      </p:sp>
      <p:sp>
        <p:nvSpPr>
          <p:cNvPr id="8" name="Arrow: Left 7">
            <a:extLst>
              <a:ext uri="{FF2B5EF4-FFF2-40B4-BE49-F238E27FC236}">
                <a16:creationId xmlns:a16="http://schemas.microsoft.com/office/drawing/2014/main" id="{615ED64D-730D-42F8-97C1-05D3999D0855}"/>
              </a:ext>
            </a:extLst>
          </p:cNvPr>
          <p:cNvSpPr/>
          <p:nvPr/>
        </p:nvSpPr>
        <p:spPr>
          <a:xfrm>
            <a:off x="2603242" y="1315617"/>
            <a:ext cx="9392815" cy="2575248"/>
          </a:xfrm>
          <a:prstGeom prst="leftArrow">
            <a:avLst>
              <a:gd name="adj1" fmla="val 89277"/>
              <a:gd name="adj2" fmla="val 937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vi-VN" b="1" dirty="0">
                <a:solidFill>
                  <a:srgbClr val="FFFF00"/>
                </a:solidFill>
                <a:latin typeface="Times New Roman" panose="02020603050405020304" pitchFamily="18" charset="0"/>
                <a:cs typeface="Times New Roman" panose="02020603050405020304" pitchFamily="18" charset="0"/>
              </a:rPr>
              <a:t>Kết hợp giữa đánh giá bằng nhận xét và đánh giá bằng điểm số đối với các môn học còn lại:</a:t>
            </a:r>
          </a:p>
          <a:p>
            <a:pPr algn="just"/>
            <a:r>
              <a:rPr lang="vi-VN" dirty="0">
                <a:latin typeface="Times New Roman" panose="02020603050405020304" pitchFamily="18" charset="0"/>
                <a:cs typeface="Times New Roman" panose="02020603050405020304" pitchFamily="18" charset="0"/>
              </a:rPr>
              <a:t>- </a:t>
            </a:r>
            <a:r>
              <a:rPr lang="vi-VN" b="1" i="1" dirty="0">
                <a:solidFill>
                  <a:srgbClr val="2B1BFF"/>
                </a:solidFill>
                <a:latin typeface="Times New Roman" panose="02020603050405020304" pitchFamily="18" charset="0"/>
                <a:cs typeface="Times New Roman" panose="02020603050405020304" pitchFamily="18" charset="0"/>
              </a:rPr>
              <a:t>Đánh giá bằng nhận xét </a:t>
            </a:r>
            <a:r>
              <a:rPr lang="vi-VN" dirty="0">
                <a:latin typeface="Times New Roman" panose="02020603050405020304" pitchFamily="18" charset="0"/>
                <a:cs typeface="Times New Roman" panose="02020603050405020304" pitchFamily="18" charset="0"/>
              </a:rPr>
              <a:t>sự tiến bộ về thái độ, hành vi và kết quả thực hiện các nhiệm vụ học tập của học sinh trong quá trình học tập môn học, hoạt động giáo dục quy định trong Chương trình giáo dục phổ thông do Bộ trưởng Bộ Giáo dục và Đào tạo ban hành.</a:t>
            </a:r>
          </a:p>
          <a:p>
            <a:pPr algn="just"/>
            <a:r>
              <a:rPr lang="vi-VN" dirty="0">
                <a:latin typeface="Times New Roman" panose="02020603050405020304" pitchFamily="18" charset="0"/>
                <a:cs typeface="Times New Roman" panose="02020603050405020304" pitchFamily="18" charset="0"/>
              </a:rPr>
              <a:t>- </a:t>
            </a:r>
            <a:r>
              <a:rPr lang="vi-VN" b="1" i="1" dirty="0">
                <a:solidFill>
                  <a:srgbClr val="2B1BFF"/>
                </a:solidFill>
                <a:latin typeface="Times New Roman" panose="02020603050405020304" pitchFamily="18" charset="0"/>
                <a:cs typeface="Times New Roman" panose="02020603050405020304" pitchFamily="18" charset="0"/>
              </a:rPr>
              <a:t>Đánh giá bằng điểm số</a:t>
            </a:r>
            <a:r>
              <a:rPr lang="vi-VN" dirty="0">
                <a:latin typeface="Times New Roman" panose="02020603050405020304" pitchFamily="18" charset="0"/>
                <a:cs typeface="Times New Roman" panose="02020603050405020304" pitchFamily="18" charset="0"/>
              </a:rPr>
              <a:t> kết quả thực hiện các yêu cầu về chuẩn kiến thức, kĩ năng đối với môn học quy định trong Chương trình giáo dục phổ thông do Bộ trưởng Bộ Giáo dục và Đào tạo ban hành. Kết quả đánh giá theo thang điểm 10, nếu sử dụng thang điểm khác thì phải quy đổi về thang điểm 10.".</a:t>
            </a:r>
          </a:p>
        </p:txBody>
      </p:sp>
      <p:sp>
        <p:nvSpPr>
          <p:cNvPr id="9" name="Arrow: Left 8">
            <a:extLst>
              <a:ext uri="{FF2B5EF4-FFF2-40B4-BE49-F238E27FC236}">
                <a16:creationId xmlns:a16="http://schemas.microsoft.com/office/drawing/2014/main" id="{A7E5EAFC-87AF-43E3-9C5F-6FA1F5BB1065}"/>
              </a:ext>
            </a:extLst>
          </p:cNvPr>
          <p:cNvSpPr/>
          <p:nvPr/>
        </p:nvSpPr>
        <p:spPr>
          <a:xfrm>
            <a:off x="2603242" y="3890865"/>
            <a:ext cx="9392815" cy="2575248"/>
          </a:xfrm>
          <a:prstGeom prst="leftArrow">
            <a:avLst>
              <a:gd name="adj1" fmla="val 89277"/>
              <a:gd name="adj2" fmla="val 937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vi-VN" sz="1800" b="1" dirty="0">
                <a:solidFill>
                  <a:srgbClr val="FFFF00"/>
                </a:solidFill>
                <a:effectLst/>
                <a:latin typeface="Arial" panose="020B0604020202020204" pitchFamily="34" charset="0"/>
                <a:ea typeface="Times New Roman" panose="02020603050405020304" pitchFamily="18" charset="0"/>
              </a:rPr>
              <a:t>Điều 7. Các loại kiểm tra, đánh giá; hệ số điểm kiểm tra, đánh giá</a:t>
            </a:r>
            <a:endParaRPr lang="en-US" sz="1800" b="1" dirty="0">
              <a:solidFill>
                <a:srgbClr val="FFFF00"/>
              </a:solidFill>
              <a:effectLst/>
              <a:latin typeface="Arial" panose="020B0604020202020204" pitchFamily="34" charset="0"/>
              <a:ea typeface="Times New Roman" panose="02020603050405020304" pitchFamily="18" charset="0"/>
            </a:endParaRPr>
          </a:p>
          <a:p>
            <a:pPr marL="342900" indent="-342900" algn="just">
              <a:buAutoNum type="arabicPeriod"/>
            </a:pPr>
            <a:r>
              <a:rPr lang="en-US" sz="1800" dirty="0" err="1">
                <a:effectLst/>
                <a:latin typeface="Arial" panose="020B0604020202020204" pitchFamily="34" charset="0"/>
                <a:ea typeface="Times New Roman" panose="02020603050405020304" pitchFamily="18" charset="0"/>
              </a:rPr>
              <a:t>Các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kiểm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đánh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a:t>
            </a:r>
            <a:r>
              <a:rPr lang="en-US" sz="1800" dirty="0">
                <a:effectLst/>
                <a:latin typeface="Arial" panose="020B0604020202020204" pitchFamily="34" charset="0"/>
                <a:ea typeface="Times New Roman" panose="02020603050405020304" pitchFamily="18" charset="0"/>
              </a:rPr>
              <a:t>: </a:t>
            </a:r>
            <a:r>
              <a:rPr lang="vi-VN" sz="1800" dirty="0">
                <a:solidFill>
                  <a:srgbClr val="FFFF00"/>
                </a:solidFill>
                <a:effectLst/>
                <a:latin typeface="Arial" panose="020B0604020202020204" pitchFamily="34" charset="0"/>
                <a:ea typeface="Times New Roman" panose="02020603050405020304" pitchFamily="18" charset="0"/>
              </a:rPr>
              <a:t>Kiểm tra, đánh giá thường xuyên</a:t>
            </a:r>
            <a:r>
              <a:rPr lang="en-US" sz="1800" dirty="0">
                <a:solidFill>
                  <a:srgbClr val="FFFF00"/>
                </a:solidFill>
                <a:effectLst/>
                <a:latin typeface="Arial" panose="020B0604020202020204" pitchFamily="34" charset="0"/>
                <a:ea typeface="Times New Roman" panose="02020603050405020304" pitchFamily="18" charset="0"/>
              </a:rPr>
              <a:t>. </a:t>
            </a:r>
            <a:r>
              <a:rPr lang="en-US" sz="1800" dirty="0" err="1">
                <a:solidFill>
                  <a:srgbClr val="FFFF00"/>
                </a:solidFill>
                <a:effectLst/>
                <a:latin typeface="Arial" panose="020B0604020202020204" pitchFamily="34" charset="0"/>
                <a:ea typeface="Times New Roman" panose="02020603050405020304" pitchFamily="18" charset="0"/>
              </a:rPr>
              <a:t>Và</a:t>
            </a:r>
            <a:r>
              <a:rPr lang="en-US" sz="1800" dirty="0">
                <a:solidFill>
                  <a:srgbClr val="FFFF00"/>
                </a:solidFill>
                <a:effectLst/>
                <a:latin typeface="Arial" panose="020B0604020202020204" pitchFamily="34" charset="0"/>
                <a:ea typeface="Times New Roman" panose="02020603050405020304" pitchFamily="18" charset="0"/>
              </a:rPr>
              <a:t> </a:t>
            </a:r>
            <a:r>
              <a:rPr lang="en-US" sz="1800" dirty="0" err="1">
                <a:solidFill>
                  <a:srgbClr val="FFFF00"/>
                </a:solidFill>
                <a:effectLst/>
                <a:latin typeface="Arial" panose="020B0604020202020204" pitchFamily="34" charset="0"/>
                <a:ea typeface="Times New Roman" panose="02020603050405020304" pitchFamily="18" charset="0"/>
              </a:rPr>
              <a:t>kiểm</a:t>
            </a:r>
            <a:r>
              <a:rPr lang="en-US" sz="1800" dirty="0">
                <a:solidFill>
                  <a:srgbClr val="FFFF00"/>
                </a:solidFill>
                <a:effectLst/>
                <a:latin typeface="Arial" panose="020B0604020202020204" pitchFamily="34" charset="0"/>
                <a:ea typeface="Times New Roman" panose="02020603050405020304" pitchFamily="18" charset="0"/>
              </a:rPr>
              <a:t> </a:t>
            </a:r>
            <a:r>
              <a:rPr lang="en-US" sz="1800" dirty="0" err="1">
                <a:solidFill>
                  <a:srgbClr val="FFFF00"/>
                </a:solidFill>
                <a:effectLst/>
                <a:latin typeface="Arial" panose="020B0604020202020204" pitchFamily="34" charset="0"/>
                <a:ea typeface="Times New Roman" panose="02020603050405020304" pitchFamily="18" charset="0"/>
              </a:rPr>
              <a:t>tra</a:t>
            </a:r>
            <a:r>
              <a:rPr lang="en-US" sz="1800" dirty="0">
                <a:solidFill>
                  <a:srgbClr val="FFFF00"/>
                </a:solidFill>
                <a:effectLst/>
                <a:latin typeface="Arial" panose="020B0604020202020204" pitchFamily="34" charset="0"/>
                <a:ea typeface="Times New Roman" panose="02020603050405020304" pitchFamily="18" charset="0"/>
              </a:rPr>
              <a:t> </a:t>
            </a:r>
            <a:r>
              <a:rPr lang="en-US" sz="1800" dirty="0" err="1">
                <a:solidFill>
                  <a:srgbClr val="FFFF00"/>
                </a:solidFill>
                <a:effectLst/>
                <a:latin typeface="Arial" panose="020B0604020202020204" pitchFamily="34" charset="0"/>
                <a:ea typeface="Times New Roman" panose="02020603050405020304" pitchFamily="18" charset="0"/>
              </a:rPr>
              <a:t>đánh</a:t>
            </a:r>
            <a:r>
              <a:rPr lang="en-US" sz="1800" dirty="0">
                <a:solidFill>
                  <a:srgbClr val="FFFF00"/>
                </a:solidFill>
                <a:effectLst/>
                <a:latin typeface="Arial" panose="020B0604020202020204" pitchFamily="34" charset="0"/>
                <a:ea typeface="Times New Roman" panose="02020603050405020304" pitchFamily="18" charset="0"/>
              </a:rPr>
              <a:t> </a:t>
            </a:r>
            <a:r>
              <a:rPr lang="en-US" sz="1800" dirty="0" err="1">
                <a:solidFill>
                  <a:srgbClr val="FFFF00"/>
                </a:solidFill>
                <a:effectLst/>
                <a:latin typeface="Arial" panose="020B0604020202020204" pitchFamily="34" charset="0"/>
                <a:ea typeface="Times New Roman" panose="02020603050405020304" pitchFamily="18" charset="0"/>
              </a:rPr>
              <a:t>giá</a:t>
            </a:r>
            <a:r>
              <a:rPr lang="en-US" sz="1800" dirty="0">
                <a:solidFill>
                  <a:srgbClr val="FFFF00"/>
                </a:solidFill>
                <a:effectLst/>
                <a:latin typeface="Arial" panose="020B0604020202020204" pitchFamily="34" charset="0"/>
                <a:ea typeface="Times New Roman" panose="02020603050405020304" pitchFamily="18" charset="0"/>
              </a:rPr>
              <a:t> </a:t>
            </a:r>
            <a:r>
              <a:rPr lang="en-US" sz="1800" dirty="0" err="1">
                <a:solidFill>
                  <a:srgbClr val="FFFF00"/>
                </a:solidFill>
                <a:effectLst/>
                <a:latin typeface="Arial" panose="020B0604020202020204" pitchFamily="34" charset="0"/>
                <a:ea typeface="Times New Roman" panose="02020603050405020304" pitchFamily="18" charset="0"/>
              </a:rPr>
              <a:t>định</a:t>
            </a:r>
            <a:r>
              <a:rPr lang="en-US" sz="1800" dirty="0">
                <a:solidFill>
                  <a:srgbClr val="FFFF00"/>
                </a:solidFill>
                <a:effectLst/>
                <a:latin typeface="Arial" panose="020B0604020202020204" pitchFamily="34" charset="0"/>
                <a:ea typeface="Times New Roman" panose="02020603050405020304" pitchFamily="18" charset="0"/>
              </a:rPr>
              <a:t> </a:t>
            </a:r>
            <a:r>
              <a:rPr lang="en-US" sz="1800" dirty="0" err="1">
                <a:solidFill>
                  <a:srgbClr val="FFFF00"/>
                </a:solidFill>
                <a:effectLst/>
                <a:latin typeface="Arial" panose="020B0604020202020204" pitchFamily="34" charset="0"/>
                <a:ea typeface="Times New Roman" panose="02020603050405020304" pitchFamily="18" charset="0"/>
              </a:rPr>
              <a:t>kỳ</a:t>
            </a:r>
            <a:r>
              <a:rPr lang="en-US" sz="1800" dirty="0">
                <a:solidFill>
                  <a:srgbClr val="FFFF00"/>
                </a:solidFill>
                <a:effectLst/>
                <a:latin typeface="Arial" panose="020B0604020202020204" pitchFamily="34" charset="0"/>
                <a:ea typeface="Times New Roman" panose="02020603050405020304" pitchFamily="18" charset="0"/>
              </a:rPr>
              <a:t> (</a:t>
            </a:r>
            <a:r>
              <a:rPr lang="vi-VN" sz="1800" dirty="0">
                <a:solidFill>
                  <a:srgbClr val="FFFF00"/>
                </a:solidFill>
                <a:effectLst/>
                <a:latin typeface="Arial" panose="020B0604020202020204" pitchFamily="34" charset="0"/>
                <a:ea typeface="Times New Roman" panose="02020603050405020304" pitchFamily="18" charset="0"/>
              </a:rPr>
              <a:t>gồm kiểm tra, đánh giá giữa kì và kiểm tra, đánh giá cuối kì</a:t>
            </a:r>
            <a:r>
              <a:rPr lang="en-US" sz="1800" dirty="0">
                <a:solidFill>
                  <a:srgbClr val="FFFF00"/>
                </a:solidFill>
                <a:effectLst/>
                <a:latin typeface="Arial" panose="020B0604020202020204" pitchFamily="34" charset="0"/>
                <a:ea typeface="Times New Roman" panose="02020603050405020304" pitchFamily="18" charset="0"/>
              </a:rPr>
              <a:t>).</a:t>
            </a:r>
          </a:p>
          <a:p>
            <a:pPr marL="342900" indent="-342900" algn="just">
              <a:buAutoNum type="arabicPeriod"/>
            </a:pPr>
            <a:r>
              <a:rPr lang="vi-VN" sz="1800" b="1" dirty="0">
                <a:solidFill>
                  <a:srgbClr val="FFFF00"/>
                </a:solidFill>
                <a:effectLst/>
                <a:latin typeface="Arial" panose="020B0604020202020204" pitchFamily="34" charset="0"/>
                <a:ea typeface="Times New Roman" panose="02020603050405020304" pitchFamily="18" charset="0"/>
              </a:rPr>
              <a:t>Hệ số điểm kiểm tra, đánh giá thường xuyên và định kì</a:t>
            </a:r>
            <a:r>
              <a:rPr lang="en-US" sz="1800" b="1" dirty="0">
                <a:solidFill>
                  <a:srgbClr val="FFFF00"/>
                </a:solidFill>
                <a:effectLst/>
                <a:latin typeface="Arial" panose="020B0604020202020204" pitchFamily="34" charset="0"/>
                <a:ea typeface="Times New Roman" panose="02020603050405020304" pitchFamily="18" charset="0"/>
              </a:rPr>
              <a:t>. </a:t>
            </a:r>
          </a:p>
          <a:p>
            <a:pPr marL="0" marR="0" indent="457200" algn="just">
              <a:spcBef>
                <a:spcPts val="0"/>
              </a:spcBef>
              <a:spcAft>
                <a:spcPts val="600"/>
              </a:spcAft>
              <a:tabLst>
                <a:tab pos="852170" algn="l"/>
              </a:tabLst>
            </a:pPr>
            <a:r>
              <a:rPr lang="en-US" dirty="0">
                <a:solidFill>
                  <a:schemeClr val="bg1"/>
                </a:solidFill>
                <a:latin typeface="Arial" panose="020B0604020202020204" pitchFamily="34" charset="0"/>
                <a:ea typeface="Times New Roman" panose="02020603050405020304" pitchFamily="18" charset="0"/>
              </a:rPr>
              <a:t>-</a:t>
            </a:r>
            <a:r>
              <a:rPr lang="en-US" dirty="0">
                <a:solidFill>
                  <a:srgbClr val="000000"/>
                </a:solidFill>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Điểm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kiểm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đánh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xuyên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viết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tắt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ĐĐG</a:t>
            </a:r>
            <a:r>
              <a:rPr lang="en-US" sz="1800" baseline="-25000" dirty="0" err="1">
                <a:effectLst/>
                <a:latin typeface="Arial" panose="020B0604020202020204" pitchFamily="34" charset="0"/>
                <a:ea typeface="Times New Roman" panose="02020603050405020304" pitchFamily="18" charset="0"/>
              </a:rPr>
              <a:t>tx</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tính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số</a:t>
            </a:r>
            <a:r>
              <a:rPr lang="en-US" sz="1800" dirty="0">
                <a:effectLst/>
                <a:latin typeface="Arial" panose="020B0604020202020204" pitchFamily="34" charset="0"/>
                <a:ea typeface="Times New Roman" panose="02020603050405020304" pitchFamily="18" charset="0"/>
              </a:rPr>
              <a:t> 1;</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600"/>
              </a:spcAft>
              <a:tabLst>
                <a:tab pos="864235" algn="l"/>
              </a:tabLst>
            </a:pPr>
            <a:r>
              <a:rPr lang="en-US" dirty="0">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Điểm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kiểm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đánh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giữa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kì</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viết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tắt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ĐĐG</a:t>
            </a:r>
            <a:r>
              <a:rPr lang="en-US" sz="1800" baseline="-25000" dirty="0" err="1">
                <a:effectLst/>
                <a:latin typeface="Arial" panose="020B0604020202020204" pitchFamily="34" charset="0"/>
                <a:ea typeface="Times New Roman" panose="02020603050405020304" pitchFamily="18" charset="0"/>
              </a:rPr>
              <a:t>gk</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tính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số</a:t>
            </a:r>
            <a:r>
              <a:rPr lang="en-US" sz="1800" dirty="0">
                <a:effectLst/>
                <a:latin typeface="Arial" panose="020B0604020202020204" pitchFamily="34" charset="0"/>
                <a:ea typeface="Times New Roman" panose="02020603050405020304" pitchFamily="18" charset="0"/>
              </a:rPr>
              <a:t> 2;</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600"/>
              </a:spcAft>
              <a:tabLst>
                <a:tab pos="864235" algn="l"/>
              </a:tabLst>
            </a:pPr>
            <a:r>
              <a:rPr lang="en-US" dirty="0">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Điểm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kiểm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đánh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cuối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kì</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viết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tắt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ĐĐG</a:t>
            </a:r>
            <a:r>
              <a:rPr lang="en-US" sz="1800" baseline="-25000" dirty="0" err="1">
                <a:effectLst/>
                <a:latin typeface="Arial" panose="020B0604020202020204" pitchFamily="34" charset="0"/>
                <a:ea typeface="Times New Roman" panose="02020603050405020304" pitchFamily="18" charset="0"/>
              </a:rPr>
              <a:t>ck</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tính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số</a:t>
            </a:r>
            <a:r>
              <a:rPr lang="en-US" sz="1800" dirty="0">
                <a:effectLst/>
                <a:latin typeface="Arial" panose="020B0604020202020204" pitchFamily="34"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a:extLst>
              <a:ext uri="{FF2B5EF4-FFF2-40B4-BE49-F238E27FC236}">
                <a16:creationId xmlns:a16="http://schemas.microsoft.com/office/drawing/2014/main" id="{12CAC8EA-D3C0-4020-95BE-B234ACEC3004}"/>
              </a:ext>
            </a:extLst>
          </p:cNvPr>
          <p:cNvSpPr>
            <a:spLocks noGrp="1" noChangeArrowheads="1"/>
          </p:cNvSpPr>
          <p:nvPr>
            <p:ph type="body" sz="quarter" idx="10"/>
          </p:nvPr>
        </p:nvSpPr>
        <p:spPr bwMode="auto">
          <a:xfrm>
            <a:off x="700391" y="241300"/>
            <a:ext cx="11128241" cy="82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3600" b="1" dirty="0" err="1">
                <a:solidFill>
                  <a:srgbClr val="002060"/>
                </a:solidFill>
                <a:latin typeface="Times New Roman" panose="02020603050405020304" pitchFamily="18" charset="0"/>
                <a:cs typeface="Times New Roman" panose="02020603050405020304" pitchFamily="18" charset="0"/>
              </a:rPr>
              <a:t>Đổi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kiểm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đánh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giá</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kết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tập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của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sinh</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DC08780-5440-4F0A-972C-192EF626A56A}"/>
              </a:ext>
            </a:extLst>
          </p:cNvPr>
          <p:cNvSpPr txBox="1"/>
          <p:nvPr/>
        </p:nvSpPr>
        <p:spPr>
          <a:xfrm>
            <a:off x="111964" y="1666029"/>
            <a:ext cx="1735497" cy="4001095"/>
          </a:xfrm>
          <a:prstGeom prst="rect">
            <a:avLst/>
          </a:prstGeom>
          <a:noFill/>
          <a:ln w="28575">
            <a:solidFill>
              <a:srgbClr val="C00000"/>
            </a:solidFill>
          </a:ln>
        </p:spPr>
        <p:txBody>
          <a:bodyPr wrap="square">
            <a:spAutoFit/>
          </a:bodyPr>
          <a:lstStyle/>
          <a:p>
            <a:pPr algn="ctr"/>
            <a:r>
              <a:rPr lang="en-US"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THÔNG TƯ </a:t>
            </a:r>
            <a:r>
              <a:rPr lang="vi-VN"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26/2020/TT-BGDĐT</a:t>
            </a:r>
            <a:r>
              <a:rPr lang="en-US"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 NGÀY 26/8/2020</a:t>
            </a:r>
          </a:p>
          <a:p>
            <a:pPr algn="ctr"/>
            <a:r>
              <a:rPr lang="vi-VN"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tư sửa đổi, bổ sung một số điều của Quy chế đánh giá, xếp loại học sinh trung học cơ sở và học sinh trung học phổ thông ban hành kèm theo Thông tư số 58/2011/TT-BGDĐT ngày 12 tháng 12 năm 2011 của Bộ trưởng Bộ Giáo dục và Đào tạo.</a:t>
            </a:r>
            <a:endParaRPr lang="en-US" sz="1400" dirty="0">
              <a:latin typeface="Times New Roman" panose="02020603050405020304" pitchFamily="18" charset="0"/>
              <a:cs typeface="Times New Roman" panose="02020603050405020304" pitchFamily="18" charset="0"/>
            </a:endParaRPr>
          </a:p>
        </p:txBody>
      </p:sp>
      <p:sp>
        <p:nvSpPr>
          <p:cNvPr id="8" name="Arrow: Left 7">
            <a:extLst>
              <a:ext uri="{FF2B5EF4-FFF2-40B4-BE49-F238E27FC236}">
                <a16:creationId xmlns:a16="http://schemas.microsoft.com/office/drawing/2014/main" id="{615ED64D-730D-42F8-97C1-05D3999D0855}"/>
              </a:ext>
            </a:extLst>
          </p:cNvPr>
          <p:cNvSpPr/>
          <p:nvPr/>
        </p:nvSpPr>
        <p:spPr>
          <a:xfrm>
            <a:off x="1922107" y="1073019"/>
            <a:ext cx="10064620" cy="2725835"/>
          </a:xfrm>
          <a:prstGeom prst="leftArrow">
            <a:avLst>
              <a:gd name="adj1" fmla="val 89277"/>
              <a:gd name="adj2" fmla="val 937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457200" algn="just">
              <a:spcBef>
                <a:spcPts val="0"/>
              </a:spcBef>
              <a:spcAft>
                <a:spcPts val="600"/>
              </a:spcAft>
              <a:tabLst>
                <a:tab pos="852170" algn="l"/>
              </a:tabLst>
            </a:pP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marR="0" indent="-285750" algn="just">
              <a:spcBef>
                <a:spcPts val="0"/>
              </a:spcBef>
              <a:spcAft>
                <a:spcPts val="600"/>
              </a:spcAft>
              <a:buFontTx/>
              <a:buChar char="-"/>
              <a:tabLst>
                <a:tab pos="77978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marR="0" indent="-285750" algn="just">
              <a:spcBef>
                <a:spcPts val="0"/>
              </a:spcBef>
              <a:spcAft>
                <a:spcPts val="600"/>
              </a:spcAft>
              <a:buFontTx/>
              <a:buChar char="-"/>
              <a:tabLst>
                <a:tab pos="77978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marR="0" indent="-285750" algn="just">
              <a:spcBef>
                <a:spcPts val="0"/>
              </a:spcBef>
              <a:spcAft>
                <a:spcPts val="600"/>
              </a:spcAft>
              <a:buFontTx/>
              <a:buChar char="-"/>
              <a:tabLst>
                <a:tab pos="779780" algn="l"/>
              </a:tabLst>
            </a:pPr>
            <a:r>
              <a:rPr lang="vi-VN" sz="1800" b="1" u="sng"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Số lần </a:t>
            </a:r>
            <a:r>
              <a:rPr lang="vi-VN"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kiểm tra, đánh giá thường xuyên không giới hạn bởi </a:t>
            </a:r>
            <a:r>
              <a:rPr lang="vi-VN" sz="1800" b="1" i="1" u="sng"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số điểm </a:t>
            </a:r>
            <a:r>
              <a:rPr lang="vi-VN"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kiểm tra, đánh giá thường xuyên quy định tại khoản 1 Điều 8 Thông tư này.</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A7E5EAFC-87AF-43E3-9C5F-6FA1F5BB1065}"/>
              </a:ext>
            </a:extLst>
          </p:cNvPr>
          <p:cNvSpPr/>
          <p:nvPr/>
        </p:nvSpPr>
        <p:spPr>
          <a:xfrm>
            <a:off x="1884784" y="3808249"/>
            <a:ext cx="10111273" cy="3079040"/>
          </a:xfrm>
          <a:prstGeom prst="leftArrow">
            <a:avLst>
              <a:gd name="adj1" fmla="val 94126"/>
              <a:gd name="adj2" fmla="val 937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457200" algn="just">
              <a:spcBef>
                <a:spcPts val="0"/>
              </a:spcBef>
              <a:spcAft>
                <a:spcPts val="600"/>
              </a:spcAft>
              <a:tabLst>
                <a:tab pos="864235"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gn="just">
              <a:spcBef>
                <a:spcPts val="0"/>
              </a:spcBef>
              <a:spcAft>
                <a:spcPts val="600"/>
              </a:spcAft>
              <a:tabLst>
                <a:tab pos="864235"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đánh giá định kì, gồm kiểm tra, đánh giá giữa kì và kiểm tra, đánh giá cuối kì, được thực hiện thông qua: bài kiểm tra (trên giấy hoặc trên máy tính), bài thực hành, dự án học tập.</a:t>
            </a: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Thời gian làm bài kiểm tra, đánh giá định kì bằng </a:t>
            </a:r>
            <a:r>
              <a:rPr lang="vi-VN"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bài kiểm tra trên giấy hoặc trên máy tính từ 45 phút đến 90 phút</a:t>
            </a:r>
            <a:r>
              <a:rPr lang="vi-VN"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đối với môn chuyên tối đa 120 phút</a:t>
            </a:r>
            <a:r>
              <a:rPr lang="en-US"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Đề kiểm tra được xây dựng dựa trên ma trận, đặc tả của đề, đáp ứng theo mức độ cần đạt của môn học, hoạt động giáo dục quy định</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bài thực hành, dự án học tập </a:t>
            </a:r>
            <a:r>
              <a:rPr lang="vi-VN"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phải có hướng dẫn và tiêu chí đánh giá trước khi thực hiện</a:t>
            </a:r>
            <a:r>
              <a:rPr lang="vi-VN"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30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a:extLst>
              <a:ext uri="{FF2B5EF4-FFF2-40B4-BE49-F238E27FC236}">
                <a16:creationId xmlns:a16="http://schemas.microsoft.com/office/drawing/2014/main" id="{12CAC8EA-D3C0-4020-95BE-B234ACEC3004}"/>
              </a:ext>
            </a:extLst>
          </p:cNvPr>
          <p:cNvSpPr>
            <a:spLocks noGrp="1" noChangeArrowheads="1"/>
          </p:cNvSpPr>
          <p:nvPr>
            <p:ph type="body" sz="quarter" idx="10"/>
          </p:nvPr>
        </p:nvSpPr>
        <p:spPr bwMode="auto">
          <a:xfrm>
            <a:off x="700391" y="241300"/>
            <a:ext cx="11128241" cy="82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3600" b="1" dirty="0" err="1">
                <a:solidFill>
                  <a:srgbClr val="002060"/>
                </a:solidFill>
                <a:latin typeface="Times New Roman" panose="02020603050405020304" pitchFamily="18" charset="0"/>
                <a:cs typeface="Times New Roman" panose="02020603050405020304" pitchFamily="18" charset="0"/>
              </a:rPr>
              <a:t>Đổi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kiểm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đánh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giá</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kết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tập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của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sinh</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DC08780-5440-4F0A-972C-192EF626A56A}"/>
              </a:ext>
            </a:extLst>
          </p:cNvPr>
          <p:cNvSpPr txBox="1"/>
          <p:nvPr/>
        </p:nvSpPr>
        <p:spPr>
          <a:xfrm>
            <a:off x="111964" y="1442095"/>
            <a:ext cx="2127379" cy="5078313"/>
          </a:xfrm>
          <a:prstGeom prst="rect">
            <a:avLst/>
          </a:prstGeom>
          <a:noFill/>
          <a:ln w="28575">
            <a:solidFill>
              <a:srgbClr val="C00000"/>
            </a:solidFill>
          </a:ln>
        </p:spPr>
        <p:txBody>
          <a:bodyPr wrap="square">
            <a:spAutoFit/>
          </a:bodyPr>
          <a:lstStyle/>
          <a:p>
            <a:pPr algn="ctr"/>
            <a:r>
              <a:rPr lang="en-US"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THÔNG TƯ </a:t>
            </a:r>
            <a:r>
              <a:rPr lang="vi-VN"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26/2020/TT-BGDĐT</a:t>
            </a:r>
            <a:r>
              <a:rPr lang="en-US"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 NGÀY 26/8/2020</a:t>
            </a:r>
          </a:p>
          <a:p>
            <a:pPr algn="ct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tư sửa đổi, bổ sung một số điều của Quy chế đánh giá, xếp loại học sinh trung học cơ sở và học sinh trung học phổ thông ban hành kèm theo Thông tư số 58/2011/TT-BGDĐT ngày 12 tháng 12 năm 2011 của Bộ trưởng Bộ Giáo dục và Đào tạo.</a:t>
            </a:r>
            <a:endParaRPr lang="en-US" dirty="0">
              <a:latin typeface="Times New Roman" panose="02020603050405020304" pitchFamily="18" charset="0"/>
              <a:cs typeface="Times New Roman" panose="02020603050405020304" pitchFamily="18" charset="0"/>
            </a:endParaRPr>
          </a:p>
        </p:txBody>
      </p:sp>
      <p:sp>
        <p:nvSpPr>
          <p:cNvPr id="8" name="Arrow: Left 7">
            <a:extLst>
              <a:ext uri="{FF2B5EF4-FFF2-40B4-BE49-F238E27FC236}">
                <a16:creationId xmlns:a16="http://schemas.microsoft.com/office/drawing/2014/main" id="{615ED64D-730D-42F8-97C1-05D3999D0855}"/>
              </a:ext>
            </a:extLst>
          </p:cNvPr>
          <p:cNvSpPr/>
          <p:nvPr/>
        </p:nvSpPr>
        <p:spPr>
          <a:xfrm>
            <a:off x="2248674" y="1073018"/>
            <a:ext cx="9738052" cy="3032449"/>
          </a:xfrm>
          <a:prstGeom prst="leftArrow">
            <a:avLst>
              <a:gd name="adj1" fmla="val 89277"/>
              <a:gd name="adj2" fmla="val 937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457200" algn="just">
              <a:spcBef>
                <a:spcPts val="0"/>
              </a:spcBef>
              <a:spcAft>
                <a:spcPts val="0"/>
              </a:spcAft>
            </a:pPr>
            <a:r>
              <a:rPr lang="en-US" sz="1800" b="1" i="1" dirty="0" err="1">
                <a:solidFill>
                  <a:srgbClr val="FFFF00"/>
                </a:solidFill>
                <a:effectLst/>
                <a:latin typeface="Times New Roman" panose="02020603050405020304" pitchFamily="18" charset="0"/>
                <a:ea typeface="Times New Roman" panose="02020603050405020304" pitchFamily="18" charset="0"/>
              </a:rPr>
              <a:t>Điều</a:t>
            </a:r>
            <a:r>
              <a:rPr lang="en-US" sz="1800" b="1" i="1" dirty="0">
                <a:solidFill>
                  <a:srgbClr val="FFFF00"/>
                </a:solidFill>
                <a:effectLst/>
                <a:latin typeface="Times New Roman" panose="02020603050405020304" pitchFamily="18" charset="0"/>
                <a:ea typeface="Times New Roman" panose="02020603050405020304" pitchFamily="18" charset="0"/>
              </a:rPr>
              <a:t> 8. </a:t>
            </a:r>
            <a:r>
              <a:rPr lang="en-US" sz="1800" b="1" i="1" dirty="0" err="1">
                <a:solidFill>
                  <a:srgbClr val="FFFF00"/>
                </a:solidFill>
                <a:effectLst/>
                <a:latin typeface="Times New Roman" panose="02020603050405020304" pitchFamily="18" charset="0"/>
                <a:ea typeface="Times New Roman" panose="02020603050405020304" pitchFamily="18" charset="0"/>
              </a:rPr>
              <a:t>Số</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điểm</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kiểm</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tra</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đánh</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giá</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và</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cách</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cho</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điểm</a:t>
            </a:r>
            <a:endParaRPr lang="en-US" sz="1800" i="1" dirty="0">
              <a:solidFill>
                <a:srgbClr val="FFFF00"/>
              </a:solidFill>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tabLst>
                <a:tab pos="843915" algn="l"/>
              </a:tabLst>
            </a:pPr>
            <a:r>
              <a:rPr lang="en-US" sz="1800" dirty="0">
                <a:effectLst/>
                <a:latin typeface="Times New Roman" panose="02020603050405020304" pitchFamily="18" charset="0"/>
                <a:ea typeface="Times New Roman" panose="02020603050405020304" pitchFamily="18" charset="0"/>
              </a:rPr>
              <a:t>1. </a:t>
            </a:r>
            <a:r>
              <a:rPr lang="en-US" sz="1800" b="1" i="1" dirty="0" err="1">
                <a:solidFill>
                  <a:srgbClr val="FFFF00"/>
                </a:solidFill>
                <a:effectLst/>
                <a:latin typeface="Times New Roman" panose="02020603050405020304" pitchFamily="18" charset="0"/>
                <a:ea typeface="Times New Roman" panose="02020603050405020304" pitchFamily="18" charset="0"/>
              </a:rPr>
              <a:t>Trong</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mỗi</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học</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ĐĐGtx</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ĐĐGgk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ĐĐGck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dục</a:t>
            </a:r>
            <a:r>
              <a:rPr lang="en-US" sz="1800" dirty="0">
                <a:effectLst/>
                <a:latin typeface="Times New Roman" panose="02020603050405020304" pitchFamily="18" charset="0"/>
                <a:ea typeface="Times New Roman" panose="02020603050405020304" pitchFamily="18" charset="0"/>
              </a:rPr>
              <a:t> </a:t>
            </a:r>
            <a:r>
              <a:rPr lang="en-US" sz="1800" b="1" i="1" dirty="0">
                <a:solidFill>
                  <a:srgbClr val="FFFF00"/>
                </a:solidFill>
                <a:effectLst/>
                <a:latin typeface="Times New Roman" panose="02020603050405020304" pitchFamily="18" charset="0"/>
                <a:ea typeface="Times New Roman" panose="02020603050405020304" pitchFamily="18" charset="0"/>
              </a:rPr>
              <a:t>(bao </a:t>
            </a:r>
            <a:r>
              <a:rPr lang="en-US" sz="1800" b="1" i="1" dirty="0" err="1">
                <a:solidFill>
                  <a:srgbClr val="FFFF00"/>
                </a:solidFill>
                <a:effectLst/>
                <a:latin typeface="Times New Roman" panose="02020603050405020304" pitchFamily="18" charset="0"/>
                <a:ea typeface="Times New Roman" panose="02020603050405020304" pitchFamily="18" charset="0"/>
              </a:rPr>
              <a:t>gồm</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cả</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chủ</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đề</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tự</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a:t>
            </a:r>
          </a:p>
          <a:p>
            <a:pPr marL="0" marR="0" indent="457200" algn="just">
              <a:spcBef>
                <a:spcPts val="0"/>
              </a:spcBef>
              <a:spcAft>
                <a:spcPts val="0"/>
              </a:spcAft>
              <a:tabLst>
                <a:tab pos="852170" algn="l"/>
              </a:tabLst>
            </a:pPr>
            <a:r>
              <a:rPr lang="en-US" sz="1800"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Kiểm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xuyên</a:t>
            </a:r>
            <a:r>
              <a:rPr lang="en-US" sz="1800" dirty="0">
                <a:effectLst/>
                <a:latin typeface="Times New Roman" panose="02020603050405020304" pitchFamily="18" charset="0"/>
                <a:ea typeface="Times New Roman" panose="02020603050405020304" pitchFamily="18" charset="0"/>
              </a:rPr>
              <a:t>:</a:t>
            </a:r>
          </a:p>
          <a:p>
            <a:pPr marL="0" marR="0" indent="457200" algn="just">
              <a:spcBef>
                <a:spcPts val="0"/>
              </a:spcBef>
              <a:spcAft>
                <a:spcPts val="0"/>
              </a:spcAft>
              <a:tabLst>
                <a:tab pos="76962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35 </a:t>
            </a:r>
            <a:r>
              <a:rPr lang="en-US" sz="1800" dirty="0" err="1">
                <a:effectLst/>
                <a:latin typeface="Times New Roman" panose="02020603050405020304" pitchFamily="18" charset="0"/>
                <a:ea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xuống</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năm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b="1" i="1" dirty="0">
                <a:solidFill>
                  <a:srgbClr val="FFFF00"/>
                </a:solidFill>
                <a:effectLst/>
                <a:latin typeface="Times New Roman" panose="02020603050405020304" pitchFamily="18" charset="0"/>
                <a:ea typeface="Times New Roman" panose="02020603050405020304" pitchFamily="18" charset="0"/>
              </a:rPr>
              <a:t> (bao </a:t>
            </a:r>
            <a:r>
              <a:rPr lang="en-US" sz="1800" b="1" i="1" dirty="0" err="1">
                <a:solidFill>
                  <a:srgbClr val="FFFF00"/>
                </a:solidFill>
                <a:effectLst/>
                <a:latin typeface="Times New Roman" panose="02020603050405020304" pitchFamily="18" charset="0"/>
                <a:ea typeface="Times New Roman" panose="02020603050405020304" pitchFamily="18" charset="0"/>
              </a:rPr>
              <a:t>gồm</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cả</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chủ</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đề</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tự</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rPr>
              <a:t>) : 2 </a:t>
            </a:r>
            <a:r>
              <a:rPr lang="en-US" sz="1800" dirty="0" err="1">
                <a:effectLst/>
                <a:latin typeface="Times New Roman" panose="02020603050405020304" pitchFamily="18" charset="0"/>
                <a:ea typeface="Times New Roman" panose="02020603050405020304" pitchFamily="18" charset="0"/>
              </a:rPr>
              <a:t>ĐĐG</a:t>
            </a:r>
            <a:r>
              <a:rPr lang="en-US" sz="1800" baseline="-25000" dirty="0" err="1">
                <a:effectLst/>
                <a:latin typeface="Times New Roman" panose="02020603050405020304" pitchFamily="18" charset="0"/>
                <a:ea typeface="Times New Roman" panose="02020603050405020304" pitchFamily="18" charset="0"/>
              </a:rPr>
              <a:t>tx</a:t>
            </a:r>
            <a:r>
              <a:rPr lang="en-US" sz="1800" dirty="0">
                <a:effectLst/>
                <a:latin typeface="Times New Roman" panose="02020603050405020304" pitchFamily="18" charset="0"/>
                <a:ea typeface="Times New Roman" panose="02020603050405020304" pitchFamily="18" charset="0"/>
              </a:rPr>
              <a:t>;</a:t>
            </a:r>
          </a:p>
          <a:p>
            <a:pPr marL="0" marR="0" indent="457200" algn="just">
              <a:spcBef>
                <a:spcPts val="0"/>
              </a:spcBef>
              <a:spcAft>
                <a:spcPts val="0"/>
              </a:spcAft>
              <a:tabLst>
                <a:tab pos="76962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35 </a:t>
            </a:r>
            <a:r>
              <a:rPr lang="en-US" sz="1800" dirty="0" err="1">
                <a:effectLst/>
                <a:latin typeface="Times New Roman" panose="02020603050405020304" pitchFamily="18" charset="0"/>
                <a:ea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70 </a:t>
            </a:r>
            <a:r>
              <a:rPr lang="en-US" sz="1800" dirty="0" err="1">
                <a:effectLst/>
                <a:latin typeface="Times New Roman" panose="02020603050405020304" pitchFamily="18" charset="0"/>
                <a:ea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năm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b="1" i="1" dirty="0">
                <a:solidFill>
                  <a:srgbClr val="FFFF00"/>
                </a:solidFill>
                <a:effectLst/>
                <a:latin typeface="Times New Roman" panose="02020603050405020304" pitchFamily="18" charset="0"/>
                <a:ea typeface="Times New Roman" panose="02020603050405020304" pitchFamily="18" charset="0"/>
              </a:rPr>
              <a:t> (bao </a:t>
            </a:r>
            <a:r>
              <a:rPr lang="en-US" sz="1800" b="1" i="1" dirty="0" err="1">
                <a:solidFill>
                  <a:srgbClr val="FFFF00"/>
                </a:solidFill>
                <a:effectLst/>
                <a:latin typeface="Times New Roman" panose="02020603050405020304" pitchFamily="18" charset="0"/>
                <a:ea typeface="Times New Roman" panose="02020603050405020304" pitchFamily="18" charset="0"/>
              </a:rPr>
              <a:t>gồm</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cả</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chủ</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đề</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tự</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rPr>
              <a:t>) : 3 </a:t>
            </a:r>
            <a:r>
              <a:rPr lang="en-US" sz="1800" dirty="0" err="1">
                <a:effectLst/>
                <a:latin typeface="Times New Roman" panose="02020603050405020304" pitchFamily="18" charset="0"/>
                <a:ea typeface="Times New Roman" panose="02020603050405020304" pitchFamily="18" charset="0"/>
              </a:rPr>
              <a:t>ĐĐG</a:t>
            </a:r>
            <a:r>
              <a:rPr lang="en-US" sz="1800" baseline="-25000" dirty="0" err="1">
                <a:effectLst/>
                <a:latin typeface="Times New Roman" panose="02020603050405020304" pitchFamily="18" charset="0"/>
                <a:ea typeface="Times New Roman" panose="02020603050405020304" pitchFamily="18" charset="0"/>
              </a:rPr>
              <a:t>tx</a:t>
            </a:r>
            <a:r>
              <a:rPr lang="en-US" sz="1800" dirty="0">
                <a:effectLst/>
                <a:latin typeface="Times New Roman" panose="02020603050405020304" pitchFamily="18" charset="0"/>
                <a:ea typeface="Times New Roman" panose="02020603050405020304" pitchFamily="18" charset="0"/>
              </a:rPr>
              <a:t>;</a:t>
            </a:r>
          </a:p>
          <a:p>
            <a:pPr marL="0" marR="0" indent="457200" algn="just">
              <a:spcBef>
                <a:spcPts val="0"/>
              </a:spcBef>
              <a:spcAft>
                <a:spcPts val="0"/>
              </a:spcAft>
              <a:tabLst>
                <a:tab pos="76962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70 </a:t>
            </a:r>
            <a:r>
              <a:rPr lang="en-US" sz="1800" dirty="0" err="1">
                <a:effectLst/>
                <a:latin typeface="Times New Roman" panose="02020603050405020304" pitchFamily="18" charset="0"/>
                <a:ea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năm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b="1" i="1" dirty="0">
                <a:solidFill>
                  <a:srgbClr val="FFFF00"/>
                </a:solidFill>
                <a:effectLst/>
                <a:latin typeface="Times New Roman" panose="02020603050405020304" pitchFamily="18" charset="0"/>
                <a:ea typeface="Times New Roman" panose="02020603050405020304" pitchFamily="18" charset="0"/>
              </a:rPr>
              <a:t> (bao </a:t>
            </a:r>
            <a:r>
              <a:rPr lang="en-US" sz="1800" b="1" i="1" dirty="0" err="1">
                <a:solidFill>
                  <a:srgbClr val="FFFF00"/>
                </a:solidFill>
                <a:effectLst/>
                <a:latin typeface="Times New Roman" panose="02020603050405020304" pitchFamily="18" charset="0"/>
                <a:ea typeface="Times New Roman" panose="02020603050405020304" pitchFamily="18" charset="0"/>
              </a:rPr>
              <a:t>gồm</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cả</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chủ</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đề</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tự</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rPr>
              <a:t>) : 4 </a:t>
            </a:r>
            <a:r>
              <a:rPr lang="en-US" sz="1800" dirty="0" err="1">
                <a:effectLst/>
                <a:latin typeface="Times New Roman" panose="02020603050405020304" pitchFamily="18" charset="0"/>
                <a:ea typeface="Times New Roman" panose="02020603050405020304" pitchFamily="18" charset="0"/>
              </a:rPr>
              <a:t>ĐĐG</a:t>
            </a:r>
            <a:r>
              <a:rPr lang="en-US" sz="1800" baseline="-25000" dirty="0" err="1">
                <a:effectLst/>
                <a:latin typeface="Times New Roman" panose="02020603050405020304" pitchFamily="18" charset="0"/>
                <a:ea typeface="Times New Roman" panose="02020603050405020304" pitchFamily="18" charset="0"/>
              </a:rPr>
              <a:t>tx</a:t>
            </a:r>
            <a:r>
              <a:rPr lang="en-US" sz="1800" dirty="0">
                <a:effectLst/>
                <a:latin typeface="Times New Roman" panose="02020603050405020304" pitchFamily="18" charset="0"/>
                <a:ea typeface="Times New Roman" panose="02020603050405020304" pitchFamily="18" charset="0"/>
              </a:rPr>
              <a:t>.</a:t>
            </a:r>
          </a:p>
          <a:p>
            <a:pPr marL="0" marR="0" indent="457200" algn="just">
              <a:spcBef>
                <a:spcPts val="0"/>
              </a:spcBef>
              <a:spcAft>
                <a:spcPts val="0"/>
              </a:spcAft>
              <a:tabLst>
                <a:tab pos="864235" algn="l"/>
              </a:tabLst>
            </a:pPr>
            <a:r>
              <a:rPr lang="en-US" sz="1800" dirty="0">
                <a:effectLst/>
                <a:latin typeface="Times New Roman" panose="02020603050405020304" pitchFamily="18" charset="0"/>
                <a:ea typeface="Times New Roman" panose="02020603050405020304" pitchFamily="18" charset="0"/>
              </a:rPr>
              <a:t>b) </a:t>
            </a:r>
            <a:r>
              <a:rPr lang="en-US" sz="1800" dirty="0" err="1">
                <a:effectLst/>
                <a:latin typeface="Times New Roman" panose="02020603050405020304" pitchFamily="18" charset="0"/>
                <a:ea typeface="Times New Roman" panose="02020603050405020304" pitchFamily="18" charset="0"/>
              </a:rPr>
              <a:t>Kiểm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a:t>
            </a:r>
          </a:p>
          <a:p>
            <a:pPr marL="0" marR="0" indent="457200" algn="just">
              <a:spcBef>
                <a:spcPts val="0"/>
              </a:spcBef>
              <a:spcAft>
                <a:spcPts val="0"/>
              </a:spcAft>
            </a:pPr>
            <a:r>
              <a:rPr lang="en-US" sz="1800" b="1" i="1" dirty="0" err="1">
                <a:solidFill>
                  <a:srgbClr val="FFFF00"/>
                </a:solidFill>
                <a:effectLst/>
                <a:latin typeface="Times New Roman" panose="02020603050405020304" pitchFamily="18" charset="0"/>
                <a:ea typeface="Times New Roman" panose="02020603050405020304" pitchFamily="18" charset="0"/>
              </a:rPr>
              <a:t>Trong</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mỗi</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học</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một</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môn</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học</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có</a:t>
            </a:r>
            <a:r>
              <a:rPr lang="en-US" sz="1800" b="1" i="1" dirty="0">
                <a:solidFill>
                  <a:srgbClr val="FFFF00"/>
                </a:solidFill>
                <a:effectLst/>
                <a:latin typeface="Times New Roman" panose="02020603050405020304" pitchFamily="18" charset="0"/>
                <a:ea typeface="Times New Roman" panose="02020603050405020304" pitchFamily="18" charset="0"/>
              </a:rPr>
              <a:t> 01 (</a:t>
            </a:r>
            <a:r>
              <a:rPr lang="en-US" sz="1800" b="1" i="1" dirty="0" err="1">
                <a:solidFill>
                  <a:srgbClr val="FFFF00"/>
                </a:solidFill>
                <a:effectLst/>
                <a:latin typeface="Times New Roman" panose="02020603050405020304" pitchFamily="18" charset="0"/>
                <a:ea typeface="Times New Roman" panose="02020603050405020304" pitchFamily="18" charset="0"/>
              </a:rPr>
              <a:t>một</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ĐĐG</a:t>
            </a:r>
            <a:r>
              <a:rPr lang="en-US" sz="1800" b="1" i="1" baseline="-25000" dirty="0" err="1">
                <a:solidFill>
                  <a:srgbClr val="FFFF00"/>
                </a:solidFill>
                <a:effectLst/>
                <a:latin typeface="Times New Roman" panose="02020603050405020304" pitchFamily="18" charset="0"/>
                <a:ea typeface="Times New Roman" panose="02020603050405020304" pitchFamily="18" charset="0"/>
              </a:rPr>
              <a:t>gk</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và</a:t>
            </a:r>
            <a:r>
              <a:rPr lang="en-US" sz="1800" b="1" i="1" dirty="0">
                <a:solidFill>
                  <a:srgbClr val="FFFF00"/>
                </a:solidFill>
                <a:effectLst/>
                <a:latin typeface="Times New Roman" panose="02020603050405020304" pitchFamily="18" charset="0"/>
                <a:ea typeface="Times New Roman" panose="02020603050405020304" pitchFamily="18" charset="0"/>
              </a:rPr>
              <a:t> 01 (</a:t>
            </a:r>
            <a:r>
              <a:rPr lang="en-US" sz="1800" b="1" i="1" dirty="0" err="1">
                <a:solidFill>
                  <a:srgbClr val="FFFF00"/>
                </a:solidFill>
                <a:effectLst/>
                <a:latin typeface="Times New Roman" panose="02020603050405020304" pitchFamily="18" charset="0"/>
                <a:ea typeface="Times New Roman" panose="02020603050405020304" pitchFamily="18" charset="0"/>
              </a:rPr>
              <a:t>một</a:t>
            </a:r>
            <a:r>
              <a:rPr lang="en-US" sz="1800" b="1" i="1" dirty="0">
                <a:solidFill>
                  <a:srgbClr val="FFFF00"/>
                </a:solidFill>
                <a:effectLst/>
                <a:latin typeface="Times New Roman" panose="02020603050405020304" pitchFamily="18" charset="0"/>
                <a:ea typeface="Times New Roman" panose="02020603050405020304" pitchFamily="18" charset="0"/>
              </a:rPr>
              <a:t>) </a:t>
            </a:r>
            <a:r>
              <a:rPr lang="en-US" sz="1800" b="1" i="1" dirty="0" err="1">
                <a:solidFill>
                  <a:srgbClr val="FFFF00"/>
                </a:solidFill>
                <a:effectLst/>
                <a:latin typeface="Times New Roman" panose="02020603050405020304" pitchFamily="18" charset="0"/>
                <a:ea typeface="Times New Roman" panose="02020603050405020304" pitchFamily="18" charset="0"/>
              </a:rPr>
              <a:t>ĐĐG</a:t>
            </a:r>
            <a:r>
              <a:rPr lang="en-US" sz="1800" b="1" i="1" baseline="-25000" dirty="0" err="1">
                <a:solidFill>
                  <a:srgbClr val="FFFF00"/>
                </a:solidFill>
                <a:effectLst/>
                <a:latin typeface="Times New Roman" panose="02020603050405020304" pitchFamily="18" charset="0"/>
                <a:ea typeface="Times New Roman" panose="02020603050405020304" pitchFamily="18" charset="0"/>
              </a:rPr>
              <a:t>ck</a:t>
            </a:r>
            <a:r>
              <a:rPr lang="en-US" sz="1800" dirty="0">
                <a:effectLst/>
                <a:latin typeface="Times New Roman" panose="02020603050405020304" pitchFamily="18" charset="0"/>
                <a:ea typeface="Times New Roman" panose="02020603050405020304" pitchFamily="18" charset="0"/>
              </a:rPr>
              <a:t>;</a:t>
            </a:r>
          </a:p>
        </p:txBody>
      </p:sp>
      <p:sp>
        <p:nvSpPr>
          <p:cNvPr id="9" name="Arrow: Left 8">
            <a:extLst>
              <a:ext uri="{FF2B5EF4-FFF2-40B4-BE49-F238E27FC236}">
                <a16:creationId xmlns:a16="http://schemas.microsoft.com/office/drawing/2014/main" id="{A7E5EAFC-87AF-43E3-9C5F-6FA1F5BB1065}"/>
              </a:ext>
            </a:extLst>
          </p:cNvPr>
          <p:cNvSpPr/>
          <p:nvPr/>
        </p:nvSpPr>
        <p:spPr>
          <a:xfrm>
            <a:off x="2248674" y="3937519"/>
            <a:ext cx="9747383" cy="2949770"/>
          </a:xfrm>
          <a:prstGeom prst="leftArrow">
            <a:avLst>
              <a:gd name="adj1" fmla="val 89277"/>
              <a:gd name="adj2" fmla="val 937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Bãi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6.</a:t>
            </a: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9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gạch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11.</a:t>
            </a: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69/2007/QĐ-BGDĐT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14/11/2007"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40/2012/TT-BGDĐT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19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2012".</a:t>
            </a: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13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7. Thay thế cụm từ "của một môn học nào đó" tại khoản 6 Điều 13 bằng cụm từ "của duy nhất một môn học nào đó"</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31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a:extLst>
              <a:ext uri="{FF2B5EF4-FFF2-40B4-BE49-F238E27FC236}">
                <a16:creationId xmlns:a16="http://schemas.microsoft.com/office/drawing/2014/main" id="{12CAC8EA-D3C0-4020-95BE-B234ACEC3004}"/>
              </a:ext>
            </a:extLst>
          </p:cNvPr>
          <p:cNvSpPr>
            <a:spLocks noGrp="1" noChangeArrowheads="1"/>
          </p:cNvSpPr>
          <p:nvPr>
            <p:ph type="body" sz="quarter" idx="10"/>
          </p:nvPr>
        </p:nvSpPr>
        <p:spPr bwMode="auto">
          <a:xfrm>
            <a:off x="700391" y="241300"/>
            <a:ext cx="11128241" cy="82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3600" b="1" dirty="0" err="1">
                <a:solidFill>
                  <a:srgbClr val="002060"/>
                </a:solidFill>
                <a:latin typeface="Times New Roman" panose="02020603050405020304" pitchFamily="18" charset="0"/>
                <a:cs typeface="Times New Roman" panose="02020603050405020304" pitchFamily="18" charset="0"/>
              </a:rPr>
              <a:t>Đổi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kiểm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đánh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giá</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kết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tập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của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sinh</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DC08780-5440-4F0A-972C-192EF626A56A}"/>
              </a:ext>
            </a:extLst>
          </p:cNvPr>
          <p:cNvSpPr txBox="1"/>
          <p:nvPr/>
        </p:nvSpPr>
        <p:spPr>
          <a:xfrm>
            <a:off x="298576" y="1684691"/>
            <a:ext cx="2267342" cy="4524315"/>
          </a:xfrm>
          <a:prstGeom prst="rect">
            <a:avLst/>
          </a:prstGeom>
          <a:noFill/>
          <a:ln w="28575">
            <a:solidFill>
              <a:srgbClr val="C00000"/>
            </a:solidFill>
          </a:ln>
        </p:spPr>
        <p:txBody>
          <a:bodyPr wrap="square">
            <a:spAutoFit/>
          </a:bodyPr>
          <a:lstStyle/>
          <a:p>
            <a:pPr algn="ctr"/>
            <a:r>
              <a:rPr lang="en-US"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THÔNG TƯ </a:t>
            </a:r>
            <a:r>
              <a:rPr lang="vi-VN"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26/2020/TT-BGDĐT</a:t>
            </a:r>
            <a:r>
              <a:rPr lang="en-US" sz="18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 NGÀY 26/8/2020</a:t>
            </a:r>
          </a:p>
          <a:p>
            <a:pPr algn="ct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tư sửa đổi, bổ sung một số điều của Quy chế đánh giá, xếp loại học sinh trung học cơ sở và học sinh trung học phổ thông ban hành kèm theo Thông tư số 58/2011/TT-BGDĐT ngày 12 tháng 12 năm 2011 của Bộ trưởng Bộ Giáo dục và Đào tạo.</a:t>
            </a: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1FA956A-0249-4292-A27F-924DF980249C}"/>
              </a:ext>
            </a:extLst>
          </p:cNvPr>
          <p:cNvSpPr/>
          <p:nvPr/>
        </p:nvSpPr>
        <p:spPr>
          <a:xfrm>
            <a:off x="2799184" y="1423433"/>
            <a:ext cx="9094240" cy="46974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Một</a:t>
            </a:r>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số</a:t>
            </a:r>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vấn</a:t>
            </a:r>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đề</a:t>
            </a:r>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cần</a:t>
            </a:r>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lưu</a:t>
            </a:r>
            <a:r>
              <a:rPr lang="en-US" sz="2400" b="1" dirty="0">
                <a:solidFill>
                  <a:srgbClr val="1F1BE4"/>
                </a:solidFill>
                <a:latin typeface="Times New Roman" panose="02020603050405020304" pitchFamily="18" charset="0"/>
                <a:cs typeface="Times New Roman" panose="02020603050405020304" pitchFamily="18" charset="0"/>
              </a:rPr>
              <a:t> ý </a:t>
            </a:r>
            <a:r>
              <a:rPr lang="en-US" sz="2400" b="1" dirty="0" err="1">
                <a:solidFill>
                  <a:srgbClr val="1F1BE4"/>
                </a:solidFill>
                <a:latin typeface="Times New Roman" panose="02020603050405020304" pitchFamily="18" charset="0"/>
                <a:cs typeface="Times New Roman" panose="02020603050405020304" pitchFamily="18" charset="0"/>
              </a:rPr>
              <a:t>trong</a:t>
            </a:r>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kiểm</a:t>
            </a:r>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tra</a:t>
            </a:r>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đánh</a:t>
            </a:r>
            <a:r>
              <a:rPr lang="en-US" sz="2400" b="1" dirty="0">
                <a:solidFill>
                  <a:srgbClr val="1F1BE4"/>
                </a:solidFill>
                <a:latin typeface="Times New Roman" panose="02020603050405020304" pitchFamily="18" charset="0"/>
                <a:cs typeface="Times New Roman" panose="02020603050405020304" pitchFamily="18" charset="0"/>
              </a:rPr>
              <a:t> </a:t>
            </a:r>
            <a:r>
              <a:rPr lang="en-US" sz="2400" b="1" dirty="0" err="1">
                <a:solidFill>
                  <a:srgbClr val="1F1BE4"/>
                </a:solidFill>
                <a:latin typeface="Times New Roman" panose="02020603050405020304" pitchFamily="18" charset="0"/>
                <a:cs typeface="Times New Roman" panose="02020603050405020304" pitchFamily="18" charset="0"/>
              </a:rPr>
              <a:t>giá</a:t>
            </a:r>
            <a:r>
              <a:rPr lang="en-US" sz="2400" b="1" dirty="0">
                <a:solidFill>
                  <a:srgbClr val="1F1BE4"/>
                </a:solidFill>
                <a:latin typeface="Times New Roman" panose="02020603050405020304" pitchFamily="18" charset="0"/>
                <a:cs typeface="Times New Roman" panose="02020603050405020304" pitchFamily="18" charset="0"/>
              </a:rPr>
              <a:t>:</a:t>
            </a:r>
          </a:p>
          <a:p>
            <a:pPr marL="342900" indent="-342900" algn="just">
              <a:buAutoNum type="arabicPeriod"/>
            </a:pPr>
            <a:r>
              <a:rPr lang="en-US" sz="2400" dirty="0" err="1">
                <a:solidFill>
                  <a:srgbClr val="1F1BE4"/>
                </a:solidFill>
                <a:latin typeface="Times New Roman" panose="02020603050405020304" pitchFamily="18" charset="0"/>
                <a:cs typeface="Times New Roman" panose="02020603050405020304" pitchFamily="18" charset="0"/>
              </a:rPr>
              <a:t>Kiểm</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tra</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đánh</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đánh</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giá</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phải</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thực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hiện</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theo</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thông</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tư</a:t>
            </a:r>
            <a:r>
              <a:rPr lang="en-US" sz="2400" dirty="0">
                <a:solidFill>
                  <a:srgbClr val="1F1BE4"/>
                </a:solidFill>
                <a:latin typeface="Times New Roman" panose="02020603050405020304" pitchFamily="18" charset="0"/>
                <a:cs typeface="Times New Roman" panose="02020603050405020304" pitchFamily="18" charset="0"/>
              </a:rPr>
              <a:t> 26/TT-BGDĐT </a:t>
            </a:r>
            <a:r>
              <a:rPr lang="en-US" sz="2400" dirty="0" err="1">
                <a:solidFill>
                  <a:srgbClr val="1F1BE4"/>
                </a:solidFill>
                <a:latin typeface="Times New Roman" panose="02020603050405020304" pitchFamily="18" charset="0"/>
                <a:cs typeface="Times New Roman" panose="02020603050405020304" pitchFamily="18" charset="0"/>
              </a:rPr>
              <a:t>ngày</a:t>
            </a:r>
            <a:r>
              <a:rPr lang="en-US" sz="2400" dirty="0">
                <a:solidFill>
                  <a:srgbClr val="1F1BE4"/>
                </a:solidFill>
                <a:latin typeface="Times New Roman" panose="02020603050405020304" pitchFamily="18" charset="0"/>
                <a:cs typeface="Times New Roman" panose="02020603050405020304" pitchFamily="18" charset="0"/>
              </a:rPr>
              <a:t> 26/8/2020 </a:t>
            </a:r>
            <a:r>
              <a:rPr lang="en-US" sz="2400" dirty="0" err="1">
                <a:solidFill>
                  <a:srgbClr val="1F1BE4"/>
                </a:solidFill>
                <a:latin typeface="Times New Roman" panose="02020603050405020304" pitchFamily="18" charset="0"/>
                <a:cs typeface="Times New Roman" panose="02020603050405020304" pitchFamily="18" charset="0"/>
              </a:rPr>
              <a:t>và</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quy</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chế</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kiểm</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tra</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đánh</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giá</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của</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nhà</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trường</a:t>
            </a:r>
            <a:r>
              <a:rPr lang="en-US" sz="2400" dirty="0">
                <a:solidFill>
                  <a:srgbClr val="1F1BE4"/>
                </a:solidFill>
                <a:latin typeface="Times New Roman" panose="02020603050405020304" pitchFamily="18" charset="0"/>
                <a:cs typeface="Times New Roman" panose="02020603050405020304" pitchFamily="18" charset="0"/>
              </a:rPr>
              <a:t>. </a:t>
            </a:r>
          </a:p>
          <a:p>
            <a:pPr marL="342900" indent="-342900" algn="just">
              <a:buAutoNum type="arabicPeriod"/>
            </a:pPr>
            <a:r>
              <a:rPr lang="en-US" sz="2400" dirty="0" err="1">
                <a:solidFill>
                  <a:srgbClr val="1F1BE4"/>
                </a:solidFill>
                <a:latin typeface="Times New Roman" panose="02020603050405020304" pitchFamily="18" charset="0"/>
                <a:cs typeface="Times New Roman" panose="02020603050405020304" pitchFamily="18" charset="0"/>
              </a:rPr>
              <a:t>Giáo</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viên</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phải</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có</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kế</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hoạch</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kiểm</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tra</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đánh</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giá</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theo</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năm</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học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hoặc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theo</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học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kỳ</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Kế</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hoạch</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phải</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được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phê</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duyệt</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và</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được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công</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khai</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cho</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người</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học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ngày</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từ</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đầu</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năm</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học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hoặc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đầu</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học</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kỳ</a:t>
            </a:r>
            <a:r>
              <a:rPr lang="en-US" sz="2400" dirty="0">
                <a:solidFill>
                  <a:srgbClr val="1F1BE4"/>
                </a:solidFill>
                <a:latin typeface="Times New Roman" panose="02020603050405020304" pitchFamily="18" charset="0"/>
                <a:cs typeface="Times New Roman" panose="02020603050405020304" pitchFamily="18" charset="0"/>
              </a:rPr>
              <a:t>. </a:t>
            </a:r>
          </a:p>
          <a:p>
            <a:pPr marL="342900" indent="-342900" algn="just">
              <a:buAutoNum type="arabicPeriod"/>
            </a:pPr>
            <a:r>
              <a:rPr lang="en-US" sz="2400" dirty="0" err="1">
                <a:solidFill>
                  <a:srgbClr val="1F1BE4"/>
                </a:solidFill>
                <a:latin typeface="Times New Roman" panose="02020603050405020304" pitchFamily="18" charset="0"/>
                <a:cs typeface="Times New Roman" panose="02020603050405020304" pitchFamily="18" charset="0"/>
              </a:rPr>
              <a:t>Đối</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với</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kiểm</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tra</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đánh</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định</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kỳ</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bằng</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bài</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kiểm</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tra</a:t>
            </a:r>
            <a:r>
              <a:rPr lang="en-US" sz="2400" dirty="0">
                <a:solidFill>
                  <a:srgbClr val="1F1BE4"/>
                </a:solidFill>
                <a:latin typeface="Times New Roman" panose="02020603050405020304" pitchFamily="18" charset="0"/>
                <a:cs typeface="Times New Roman" panose="02020603050405020304" pitchFamily="18" charset="0"/>
              </a:rPr>
              <a:t> </a:t>
            </a:r>
            <a:r>
              <a:rPr lang="en-US" sz="2400" dirty="0" err="1">
                <a:solidFill>
                  <a:srgbClr val="1F1BE4"/>
                </a:solidFill>
                <a:latin typeface="Times New Roman" panose="02020603050405020304" pitchFamily="18" charset="0"/>
                <a:cs typeface="Times New Roman" panose="02020603050405020304" pitchFamily="18" charset="0"/>
              </a:rPr>
              <a:t>phải</a:t>
            </a:r>
            <a:r>
              <a:rPr lang="en-US" sz="2400" dirty="0">
                <a:solidFill>
                  <a:srgbClr val="1F1BE4"/>
                </a:solidFill>
                <a:latin typeface="Times New Roman" panose="02020603050405020304" pitchFamily="18" charset="0"/>
                <a:cs typeface="Times New Roman" panose="02020603050405020304" pitchFamily="18" charset="0"/>
              </a:rPr>
              <a:t> </a:t>
            </a:r>
            <a:r>
              <a:rPr lang="vi-VN" sz="2400" b="1" i="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ma trận, đặc tả của đề, đáp ứng theo mức độ cần đạt của môn học, hoạt động giáo dục quy định</a:t>
            </a:r>
            <a:r>
              <a:rPr lang="en-US" sz="2400" b="1" i="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b="1" i="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b="1" i="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i="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bài thực hành, dự án học tập </a:t>
            </a:r>
            <a:r>
              <a:rPr lang="vi-VN" sz="2400" b="1" i="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phải có hướng dẫn và tiêu chí đánh giá trước khi thực hiện</a:t>
            </a:r>
            <a:r>
              <a:rPr lang="vi-VN" sz="2400"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27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a:extLst>
              <a:ext uri="{FF2B5EF4-FFF2-40B4-BE49-F238E27FC236}">
                <a16:creationId xmlns:a16="http://schemas.microsoft.com/office/drawing/2014/main" id="{12CAC8EA-D3C0-4020-95BE-B234ACEC3004}"/>
              </a:ext>
            </a:extLst>
          </p:cNvPr>
          <p:cNvSpPr>
            <a:spLocks noGrp="1" noChangeArrowheads="1"/>
          </p:cNvSpPr>
          <p:nvPr>
            <p:ph type="body" sz="quarter" idx="10"/>
          </p:nvPr>
        </p:nvSpPr>
        <p:spPr bwMode="auto">
          <a:xfrm>
            <a:off x="3238500" y="241300"/>
            <a:ext cx="8658225" cy="82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3600">
                <a:solidFill>
                  <a:srgbClr val="FFFF00"/>
                </a:solidFill>
                <a:latin typeface="Times New Roman" panose="02020603050405020304" pitchFamily="18" charset="0"/>
                <a:cs typeface="Times New Roman" panose="02020603050405020304" pitchFamily="18" charset="0"/>
              </a:rPr>
              <a:t>Đổi mới kiểm tra đánh giá kết quả học tập của học sinh</a:t>
            </a:r>
          </a:p>
        </p:txBody>
      </p:sp>
      <p:sp>
        <p:nvSpPr>
          <p:cNvPr id="5" name="Rectangle 4">
            <a:extLst>
              <a:ext uri="{FF2B5EF4-FFF2-40B4-BE49-F238E27FC236}">
                <a16:creationId xmlns:a16="http://schemas.microsoft.com/office/drawing/2014/main" id="{608056C0-33EF-4B01-A18F-82DCF9FAE1D4}"/>
              </a:ext>
            </a:extLst>
          </p:cNvPr>
          <p:cNvSpPr/>
          <p:nvPr/>
        </p:nvSpPr>
        <p:spPr>
          <a:xfrm>
            <a:off x="4654550" y="1190625"/>
            <a:ext cx="46038" cy="823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5" name="자유형: 도형 50">
            <a:extLst>
              <a:ext uri="{FF2B5EF4-FFF2-40B4-BE49-F238E27FC236}">
                <a16:creationId xmlns:a16="http://schemas.microsoft.com/office/drawing/2014/main" id="{6EAB4AE5-5BA2-4AC5-B2B1-6942569EE559}"/>
              </a:ext>
            </a:extLst>
          </p:cNvPr>
          <p:cNvSpPr>
            <a:spLocks noChangeAspect="1"/>
          </p:cNvSpPr>
          <p:nvPr/>
        </p:nvSpPr>
        <p:spPr>
          <a:xfrm rot="10800000">
            <a:off x="4224338" y="1673225"/>
            <a:ext cx="904875" cy="150177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8" name="Rectangle 30">
            <a:extLst>
              <a:ext uri="{FF2B5EF4-FFF2-40B4-BE49-F238E27FC236}">
                <a16:creationId xmlns:a16="http://schemas.microsoft.com/office/drawing/2014/main" id="{DCC37941-D072-4ACC-81C7-5CFE725CD6CA}"/>
              </a:ext>
            </a:extLst>
          </p:cNvPr>
          <p:cNvSpPr/>
          <p:nvPr/>
        </p:nvSpPr>
        <p:spPr>
          <a:xfrm>
            <a:off x="4535488" y="2420938"/>
            <a:ext cx="317500" cy="31591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prstClr val="white"/>
              </a:solidFill>
            </a:endParaRPr>
          </a:p>
        </p:txBody>
      </p:sp>
      <p:sp>
        <p:nvSpPr>
          <p:cNvPr id="12" name="TextBox 11">
            <a:extLst>
              <a:ext uri="{FF2B5EF4-FFF2-40B4-BE49-F238E27FC236}">
                <a16:creationId xmlns:a16="http://schemas.microsoft.com/office/drawing/2014/main" id="{3521BEDB-C2B0-4392-9C3C-9827845C4088}"/>
              </a:ext>
            </a:extLst>
          </p:cNvPr>
          <p:cNvSpPr txBox="1">
            <a:spLocks noChangeArrowheads="1"/>
          </p:cNvSpPr>
          <p:nvPr/>
        </p:nvSpPr>
        <p:spPr bwMode="auto">
          <a:xfrm>
            <a:off x="185738" y="3225800"/>
            <a:ext cx="2898775" cy="3046413"/>
          </a:xfrm>
          <a:prstGeom prst="rect">
            <a:avLst/>
          </a:prstGeom>
          <a:noFill/>
          <a:ln w="34925" cmpd="thickThin">
            <a:solidFill>
              <a:srgbClr val="2B1B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en-US" sz="2400" dirty="0" err="1">
                <a:latin typeface="Times New Roman" panose="02020603050405020304" pitchFamily="18" charset="0"/>
                <a:cs typeface="Times New Roman" panose="02020603050405020304" pitchFamily="18" charset="0"/>
              </a:rPr>
              <a:t>Kiểm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trọng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tăng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xét</a:t>
            </a:r>
            <a:r>
              <a:rPr lang="en-US" altLang="en-US" sz="2400" dirty="0">
                <a:latin typeface="Times New Roman" panose="02020603050405020304" pitchFamily="18" charset="0"/>
                <a:cs typeface="Times New Roman" panose="02020603050405020304" pitchFamily="18" charset="0"/>
              </a:rPr>
              <a:t>.</a:t>
            </a:r>
            <a:endParaRPr lang="en-US" altLang="ko-KR" sz="2400" dirty="0">
              <a:solidFill>
                <a:srgbClr val="404040"/>
              </a:solidFill>
              <a:latin typeface="Times New Roman" panose="02020603050405020304" pitchFamily="18" charset="0"/>
              <a:cs typeface="Times New Roman" panose="02020603050405020304" pitchFamily="18" charset="0"/>
            </a:endParaRPr>
          </a:p>
        </p:txBody>
      </p:sp>
      <p:grpSp>
        <p:nvGrpSpPr>
          <p:cNvPr id="51207" name="Group 2">
            <a:extLst>
              <a:ext uri="{FF2B5EF4-FFF2-40B4-BE49-F238E27FC236}">
                <a16:creationId xmlns:a16="http://schemas.microsoft.com/office/drawing/2014/main" id="{B8425EFE-3D2D-4C50-9FF0-10714C8B8F9E}"/>
              </a:ext>
            </a:extLst>
          </p:cNvPr>
          <p:cNvGrpSpPr>
            <a:grpSpLocks/>
          </p:cNvGrpSpPr>
          <p:nvPr/>
        </p:nvGrpSpPr>
        <p:grpSpPr bwMode="auto">
          <a:xfrm>
            <a:off x="1112838" y="1203325"/>
            <a:ext cx="904875" cy="1909763"/>
            <a:chOff x="756407" y="1191143"/>
            <a:chExt cx="904573" cy="1909567"/>
          </a:xfrm>
        </p:grpSpPr>
        <p:sp>
          <p:nvSpPr>
            <p:cNvPr id="4" name="Rectangle 3">
              <a:extLst>
                <a:ext uri="{FF2B5EF4-FFF2-40B4-BE49-F238E27FC236}">
                  <a16:creationId xmlns:a16="http://schemas.microsoft.com/office/drawing/2014/main" id="{36E726F3-8450-4280-A5C4-E2AC521B9D48}"/>
                </a:ext>
              </a:extLst>
            </p:cNvPr>
            <p:cNvSpPr/>
            <p:nvPr/>
          </p:nvSpPr>
          <p:spPr>
            <a:xfrm>
              <a:off x="1162671" y="1191143"/>
              <a:ext cx="46022" cy="822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4" name="자유형: 도형 49">
              <a:extLst>
                <a:ext uri="{FF2B5EF4-FFF2-40B4-BE49-F238E27FC236}">
                  <a16:creationId xmlns:a16="http://schemas.microsoft.com/office/drawing/2014/main" id="{8F97B6F4-B3DA-455E-8D31-4B321B03E1B2}"/>
                </a:ext>
              </a:extLst>
            </p:cNvPr>
            <p:cNvSpPr>
              <a:spLocks noChangeAspect="1"/>
            </p:cNvSpPr>
            <p:nvPr/>
          </p:nvSpPr>
          <p:spPr>
            <a:xfrm rot="10800000">
              <a:off x="756407" y="1599089"/>
              <a:ext cx="904573" cy="1501621"/>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9" name="Rectangle 9">
              <a:extLst>
                <a:ext uri="{FF2B5EF4-FFF2-40B4-BE49-F238E27FC236}">
                  <a16:creationId xmlns:a16="http://schemas.microsoft.com/office/drawing/2014/main" id="{7D2F966C-6FF5-420F-AF83-7AB159018BDC}"/>
                </a:ext>
              </a:extLst>
            </p:cNvPr>
            <p:cNvSpPr/>
            <p:nvPr/>
          </p:nvSpPr>
          <p:spPr>
            <a:xfrm>
              <a:off x="1043648" y="2421330"/>
              <a:ext cx="330090" cy="3079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prstClr val="white"/>
                </a:solidFill>
              </a:endParaRPr>
            </a:p>
          </p:txBody>
        </p:sp>
      </p:grpSp>
      <p:grpSp>
        <p:nvGrpSpPr>
          <p:cNvPr id="51208" name="Group 7">
            <a:extLst>
              <a:ext uri="{FF2B5EF4-FFF2-40B4-BE49-F238E27FC236}">
                <a16:creationId xmlns:a16="http://schemas.microsoft.com/office/drawing/2014/main" id="{4711AB46-1137-4172-A9A7-B1A8E156431E}"/>
              </a:ext>
            </a:extLst>
          </p:cNvPr>
          <p:cNvGrpSpPr>
            <a:grpSpLocks/>
          </p:cNvGrpSpPr>
          <p:nvPr/>
        </p:nvGrpSpPr>
        <p:grpSpPr bwMode="auto">
          <a:xfrm>
            <a:off x="6805613" y="1219200"/>
            <a:ext cx="903287" cy="1971675"/>
            <a:chOff x="7464817" y="1203284"/>
            <a:chExt cx="904573" cy="1971977"/>
          </a:xfrm>
        </p:grpSpPr>
        <p:sp>
          <p:nvSpPr>
            <p:cNvPr id="6" name="Rectangle 5">
              <a:extLst>
                <a:ext uri="{FF2B5EF4-FFF2-40B4-BE49-F238E27FC236}">
                  <a16:creationId xmlns:a16="http://schemas.microsoft.com/office/drawing/2014/main" id="{9856E848-EB52-4D67-8784-B6051DA321E9}"/>
                </a:ext>
              </a:extLst>
            </p:cNvPr>
            <p:cNvSpPr/>
            <p:nvPr/>
          </p:nvSpPr>
          <p:spPr>
            <a:xfrm>
              <a:off x="7894052" y="1203284"/>
              <a:ext cx="46103" cy="8224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6" name="자유형: 도형 51">
              <a:extLst>
                <a:ext uri="{FF2B5EF4-FFF2-40B4-BE49-F238E27FC236}">
                  <a16:creationId xmlns:a16="http://schemas.microsoft.com/office/drawing/2014/main" id="{E528D0CB-B91C-4EAD-8DE7-385DED780152}"/>
                </a:ext>
              </a:extLst>
            </p:cNvPr>
            <p:cNvSpPr>
              <a:spLocks noChangeAspect="1"/>
            </p:cNvSpPr>
            <p:nvPr/>
          </p:nvSpPr>
          <p:spPr>
            <a:xfrm rot="10800000">
              <a:off x="7464817" y="1673256"/>
              <a:ext cx="904573" cy="150200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30" name="Rounded Rectangle 25">
              <a:extLst>
                <a:ext uri="{FF2B5EF4-FFF2-40B4-BE49-F238E27FC236}">
                  <a16:creationId xmlns:a16="http://schemas.microsoft.com/office/drawing/2014/main" id="{0FFECB2D-D5AE-42D9-A151-D3679490BCD1}"/>
                </a:ext>
              </a:extLst>
            </p:cNvPr>
            <p:cNvSpPr/>
            <p:nvPr/>
          </p:nvSpPr>
          <p:spPr>
            <a:xfrm>
              <a:off x="7711229" y="2516348"/>
              <a:ext cx="411748" cy="301671"/>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prstClr val="white"/>
                </a:solidFill>
              </a:endParaRPr>
            </a:p>
          </p:txBody>
        </p:sp>
      </p:grpSp>
      <p:sp>
        <p:nvSpPr>
          <p:cNvPr id="7" name="Rectangle 6">
            <a:extLst>
              <a:ext uri="{FF2B5EF4-FFF2-40B4-BE49-F238E27FC236}">
                <a16:creationId xmlns:a16="http://schemas.microsoft.com/office/drawing/2014/main" id="{02834AFF-95F2-457C-835B-884136733738}"/>
              </a:ext>
            </a:extLst>
          </p:cNvPr>
          <p:cNvSpPr/>
          <p:nvPr/>
        </p:nvSpPr>
        <p:spPr>
          <a:xfrm>
            <a:off x="10258425" y="1190625"/>
            <a:ext cx="44450" cy="823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7" name="자유형: 도형 69">
            <a:extLst>
              <a:ext uri="{FF2B5EF4-FFF2-40B4-BE49-F238E27FC236}">
                <a16:creationId xmlns:a16="http://schemas.microsoft.com/office/drawing/2014/main" id="{3366DCDE-670B-4F30-BFB1-5394DBD18DA1}"/>
              </a:ext>
            </a:extLst>
          </p:cNvPr>
          <p:cNvSpPr>
            <a:spLocks noChangeAspect="1"/>
          </p:cNvSpPr>
          <p:nvPr/>
        </p:nvSpPr>
        <p:spPr>
          <a:xfrm rot="10800000">
            <a:off x="9828213" y="1603375"/>
            <a:ext cx="904875" cy="1500188"/>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31" name="Rectangle 16">
            <a:extLst>
              <a:ext uri="{FF2B5EF4-FFF2-40B4-BE49-F238E27FC236}">
                <a16:creationId xmlns:a16="http://schemas.microsoft.com/office/drawing/2014/main" id="{C4DD0698-533C-45CB-AD72-24E82A6240D3}"/>
              </a:ext>
            </a:extLst>
          </p:cNvPr>
          <p:cNvSpPr/>
          <p:nvPr/>
        </p:nvSpPr>
        <p:spPr>
          <a:xfrm>
            <a:off x="10106025" y="2417763"/>
            <a:ext cx="393700" cy="258762"/>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prstClr val="white"/>
              </a:solidFill>
            </a:endParaRPr>
          </a:p>
        </p:txBody>
      </p:sp>
      <p:sp>
        <p:nvSpPr>
          <p:cNvPr id="32" name="TextBox 31">
            <a:extLst>
              <a:ext uri="{FF2B5EF4-FFF2-40B4-BE49-F238E27FC236}">
                <a16:creationId xmlns:a16="http://schemas.microsoft.com/office/drawing/2014/main" id="{150B2ED9-F0B1-4FC5-A239-AC491588B5D9}"/>
              </a:ext>
            </a:extLst>
          </p:cNvPr>
          <p:cNvSpPr txBox="1">
            <a:spLocks noChangeArrowheads="1"/>
          </p:cNvSpPr>
          <p:nvPr/>
        </p:nvSpPr>
        <p:spPr bwMode="auto">
          <a:xfrm>
            <a:off x="3192463" y="3262313"/>
            <a:ext cx="2651125" cy="3046412"/>
          </a:xfrm>
          <a:prstGeom prst="rect">
            <a:avLst/>
          </a:prstGeom>
          <a:noFill/>
          <a:ln w="34925" cmpd="thickThin">
            <a:solidFill>
              <a:srgbClr val="2B1B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en-US" sz="2400" dirty="0" err="1">
                <a:latin typeface="Times New Roman" panose="02020603050405020304" pitchFamily="18" charset="0"/>
                <a:cs typeface="Times New Roman" panose="02020603050405020304" pitchFamily="18" charset="0"/>
              </a:rPr>
              <a:t>Xây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giữa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theo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soạn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a:t>
            </a:r>
            <a:r>
              <a:rPr lang="LID4096" altLang="en-US" sz="2400" dirty="0">
                <a:latin typeface="Times New Roman" panose="02020603050405020304" pitchFamily="18" charset="0"/>
                <a:cs typeface="Times New Roman" panose="02020603050405020304" pitchFamily="18" charset="0"/>
              </a:rPr>
              <a:t> </a:t>
            </a:r>
            <a:endParaRPr lang="en-US" altLang="ko-KR" sz="2400" dirty="0">
              <a:solidFill>
                <a:srgbClr val="40404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418CD76-402F-4185-823F-DAA57809A6D5}"/>
              </a:ext>
            </a:extLst>
          </p:cNvPr>
          <p:cNvSpPr txBox="1">
            <a:spLocks noChangeArrowheads="1"/>
          </p:cNvSpPr>
          <p:nvPr/>
        </p:nvSpPr>
        <p:spPr bwMode="auto">
          <a:xfrm>
            <a:off x="5949950" y="3268663"/>
            <a:ext cx="2714625" cy="3046412"/>
          </a:xfrm>
          <a:prstGeom prst="rect">
            <a:avLst/>
          </a:prstGeom>
          <a:noFill/>
          <a:ln w="34925" cmpd="thickThin">
            <a:solidFill>
              <a:srgbClr val="2B1B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en-US" sz="2400" dirty="0" err="1">
                <a:latin typeface="Times New Roman" panose="02020603050405020304" pitchFamily="18" charset="0"/>
                <a:cs typeface="Times New Roman" panose="02020603050405020304" pitchFamily="18" charset="0"/>
              </a:rPr>
              <a:t>Đề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bao </a:t>
            </a:r>
            <a:r>
              <a:rPr lang="en-US" altLang="en-US" sz="2400" dirty="0" err="1">
                <a:latin typeface="Times New Roman" panose="02020603050405020304" pitchFamily="18" charset="0"/>
                <a:cs typeface="Times New Roman" panose="02020603050405020304" pitchFamily="18" charset="0"/>
              </a:rPr>
              <a:t>gồm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nghiệm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theo</a:t>
            </a:r>
            <a:r>
              <a:rPr lang="en-US" altLang="en-US" sz="2400" dirty="0">
                <a:latin typeface="Times New Roman" panose="02020603050405020304" pitchFamily="18" charset="0"/>
                <a:cs typeface="Times New Roman" panose="02020603050405020304" pitchFamily="18" charset="0"/>
              </a:rPr>
              <a:t> 4 </a:t>
            </a:r>
            <a:r>
              <a:rPr lang="en-US" altLang="en-US" sz="2400" dirty="0" err="1">
                <a:latin typeface="Times New Roman" panose="02020603050405020304" pitchFamily="18" charset="0"/>
                <a:cs typeface="Times New Roman" panose="02020603050405020304" pitchFamily="18" charset="0"/>
              </a:rPr>
              <a:t>mức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cao</a:t>
            </a:r>
            <a:r>
              <a:rPr lang="LID4096" altLang="en-US" sz="2400" dirty="0">
                <a:latin typeface="Times New Roman" panose="02020603050405020304" pitchFamily="18" charset="0"/>
                <a:cs typeface="Times New Roman" panose="02020603050405020304" pitchFamily="18" charset="0"/>
              </a:rPr>
              <a:t>.</a:t>
            </a:r>
            <a:endParaRPr lang="en-US" altLang="ko-KR" sz="2400" dirty="0">
              <a:solidFill>
                <a:srgbClr val="40404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1CC2C47-DEB9-4C29-AFA7-26B8CF8E9673}"/>
              </a:ext>
            </a:extLst>
          </p:cNvPr>
          <p:cNvSpPr txBox="1">
            <a:spLocks noChangeArrowheads="1"/>
          </p:cNvSpPr>
          <p:nvPr/>
        </p:nvSpPr>
        <p:spPr bwMode="auto">
          <a:xfrm>
            <a:off x="8772525" y="3262313"/>
            <a:ext cx="3233738" cy="3323987"/>
          </a:xfrm>
          <a:prstGeom prst="rect">
            <a:avLst/>
          </a:prstGeom>
          <a:noFill/>
          <a:ln w="34925" cmpd="thickThin">
            <a:solidFill>
              <a:srgbClr val="2B1B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en-US" sz="2100" dirty="0" err="1">
                <a:latin typeface="Times New Roman" panose="02020603050405020304" pitchFamily="18" charset="0"/>
                <a:cs typeface="Times New Roman" panose="02020603050405020304" pitchFamily="18" charset="0"/>
              </a:rPr>
              <a:t>Các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câu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hỏi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bài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tập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trong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các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bài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kiểm</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tra</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phù</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hợp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mức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độ</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cần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đạt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về</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kiến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thức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kĩ</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năng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tỉ</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lệ</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từng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mức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độ</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phù</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hợp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với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yêu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cầu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của</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chương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trình</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và</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đối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tượng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học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sinh</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tăng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dần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tỉ</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lệ</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các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câu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hỏi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bài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tập</a:t>
            </a:r>
            <a:r>
              <a:rPr lang="en-US" altLang="en-US" sz="2100" dirty="0">
                <a:latin typeface="Times New Roman" panose="02020603050405020304" pitchFamily="18" charset="0"/>
                <a:cs typeface="Times New Roman" panose="02020603050405020304" pitchFamily="18" charset="0"/>
              </a:rPr>
              <a:t> ở </a:t>
            </a:r>
            <a:r>
              <a:rPr lang="en-US" altLang="en-US" sz="2100" dirty="0" err="1">
                <a:latin typeface="Times New Roman" panose="02020603050405020304" pitchFamily="18" charset="0"/>
                <a:cs typeface="Times New Roman" panose="02020603050405020304" pitchFamily="18" charset="0"/>
              </a:rPr>
              <a:t>mức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độ</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yêu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cầu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vận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dụng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vận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dụng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cao</a:t>
            </a:r>
            <a:r>
              <a:rPr lang="en-US" altLang="en-US" sz="2100" dirty="0">
                <a:latin typeface="Times New Roman" panose="02020603050405020304" pitchFamily="18" charset="0"/>
                <a:cs typeface="Times New Roman" panose="02020603050405020304" pitchFamily="18" charset="0"/>
              </a:rPr>
              <a:t>.</a:t>
            </a:r>
            <a:r>
              <a:rPr lang="LID4096" altLang="en-US" sz="2100" dirty="0">
                <a:latin typeface="Times New Roman" panose="02020603050405020304" pitchFamily="18" charset="0"/>
                <a:cs typeface="Times New Roman" panose="02020603050405020304" pitchFamily="18" charset="0"/>
              </a:rPr>
              <a:t> </a:t>
            </a:r>
            <a:endParaRPr lang="en-US" altLang="ko-KR" sz="2100" dirty="0">
              <a:solidFill>
                <a:srgbClr val="4040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362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dissolve">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1">
            <a:extLst>
              <a:ext uri="{FF2B5EF4-FFF2-40B4-BE49-F238E27FC236}">
                <a16:creationId xmlns:a16="http://schemas.microsoft.com/office/drawing/2014/main" id="{62A54535-306D-45B3-91AD-58729E25344F}"/>
              </a:ext>
            </a:extLst>
          </p:cNvPr>
          <p:cNvSpPr>
            <a:spLocks noGrp="1" noChangeArrowheads="1"/>
          </p:cNvSpPr>
          <p:nvPr>
            <p:ph type="body" sz="quarter" idx="10"/>
          </p:nvPr>
        </p:nvSpPr>
        <p:spPr bwMode="auto">
          <a:xfrm>
            <a:off x="3533775" y="161925"/>
            <a:ext cx="8658225" cy="82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3600">
                <a:solidFill>
                  <a:srgbClr val="FFFF00"/>
                </a:solidFill>
                <a:latin typeface="Times New Roman" panose="02020603050405020304" pitchFamily="18" charset="0"/>
                <a:cs typeface="Times New Roman" panose="02020603050405020304" pitchFamily="18" charset="0"/>
              </a:rPr>
              <a:t>Đổi mới kiểm tra đánh giá kết quả học tập của học sinh</a:t>
            </a:r>
          </a:p>
        </p:txBody>
      </p:sp>
      <p:grpSp>
        <p:nvGrpSpPr>
          <p:cNvPr id="9" name="Group 8">
            <a:extLst>
              <a:ext uri="{FF2B5EF4-FFF2-40B4-BE49-F238E27FC236}">
                <a16:creationId xmlns:a16="http://schemas.microsoft.com/office/drawing/2014/main" id="{ED2A8190-18E4-4396-B73B-ADFBCC021D0E}"/>
              </a:ext>
            </a:extLst>
          </p:cNvPr>
          <p:cNvGrpSpPr/>
          <p:nvPr/>
        </p:nvGrpSpPr>
        <p:grpSpPr>
          <a:xfrm>
            <a:off x="5206974" y="1203829"/>
            <a:ext cx="904573" cy="1984118"/>
            <a:chOff x="4225026" y="1191143"/>
            <a:chExt cx="904573" cy="1984118"/>
          </a:xfrm>
          <a:solidFill>
            <a:srgbClr val="7030A0"/>
          </a:solidFill>
        </p:grpSpPr>
        <p:sp>
          <p:nvSpPr>
            <p:cNvPr id="5" name="Rectangle 4">
              <a:extLst>
                <a:ext uri="{FF2B5EF4-FFF2-40B4-BE49-F238E27FC236}">
                  <a16:creationId xmlns:a16="http://schemas.microsoft.com/office/drawing/2014/main" id="{A7A85528-490A-4CF0-BABF-4CE587C3CC3A}"/>
                </a:ext>
              </a:extLst>
            </p:cNvPr>
            <p:cNvSpPr/>
            <p:nvPr/>
          </p:nvSpPr>
          <p:spPr>
            <a:xfrm>
              <a:off x="4654454" y="1191143"/>
              <a:ext cx="45719"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5" name="자유형: 도형 50">
              <a:extLst>
                <a:ext uri="{FF2B5EF4-FFF2-40B4-BE49-F238E27FC236}">
                  <a16:creationId xmlns:a16="http://schemas.microsoft.com/office/drawing/2014/main" id="{380C1F56-A56B-4424-B779-66E3D28A6784}"/>
                </a:ext>
              </a:extLst>
            </p:cNvPr>
            <p:cNvSpPr>
              <a:spLocks noChangeAspect="1"/>
            </p:cNvSpPr>
            <p:nvPr/>
          </p:nvSpPr>
          <p:spPr>
            <a:xfrm rot="10800000">
              <a:off x="4225026" y="1673855"/>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8" name="Rectangle 30">
              <a:extLst>
                <a:ext uri="{FF2B5EF4-FFF2-40B4-BE49-F238E27FC236}">
                  <a16:creationId xmlns:a16="http://schemas.microsoft.com/office/drawing/2014/main" id="{B4413293-9DF1-45EB-A5F1-AEB358961146}"/>
                </a:ext>
              </a:extLst>
            </p:cNvPr>
            <p:cNvSpPr/>
            <p:nvPr/>
          </p:nvSpPr>
          <p:spPr>
            <a:xfrm>
              <a:off x="4535989" y="242095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prstClr val="white"/>
                </a:solidFill>
              </a:endParaRPr>
            </a:p>
          </p:txBody>
        </p:sp>
      </p:grpSp>
      <p:sp>
        <p:nvSpPr>
          <p:cNvPr id="12" name="TextBox 11">
            <a:extLst>
              <a:ext uri="{FF2B5EF4-FFF2-40B4-BE49-F238E27FC236}">
                <a16:creationId xmlns:a16="http://schemas.microsoft.com/office/drawing/2014/main" id="{40C891AD-E1D9-4BDA-8202-D7A346F734C8}"/>
              </a:ext>
            </a:extLst>
          </p:cNvPr>
          <p:cNvSpPr txBox="1">
            <a:spLocks noChangeArrowheads="1"/>
          </p:cNvSpPr>
          <p:nvPr/>
        </p:nvSpPr>
        <p:spPr bwMode="auto">
          <a:xfrm>
            <a:off x="185738" y="3225800"/>
            <a:ext cx="2898775" cy="2862263"/>
          </a:xfrm>
          <a:prstGeom prst="rect">
            <a:avLst/>
          </a:prstGeom>
          <a:noFill/>
          <a:ln w="34925" cmpd="thickThin">
            <a:solidFill>
              <a:srgbClr val="2B1B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en-US" sz="2000" b="1" dirty="0" err="1">
                <a:solidFill>
                  <a:srgbClr val="FF0000"/>
                </a:solidFill>
                <a:latin typeface="Times New Roman" panose="02020603050405020304" pitchFamily="18" charset="0"/>
                <a:cs typeface="Times New Roman" panose="02020603050405020304" pitchFamily="18" charset="0"/>
              </a:rPr>
              <a:t>Kết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hợp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một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cách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hợp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giữa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tự</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luận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trắc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nghiệm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giữa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kiểm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thuyết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kiểm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kiểm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tiếp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tục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nâng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vận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dụng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kiến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tiễn</a:t>
            </a:r>
            <a:r>
              <a:rPr lang="en-US" altLang="en-US" sz="2000" dirty="0">
                <a:latin typeface="Times New Roman" panose="02020603050405020304" pitchFamily="18" charset="0"/>
                <a:cs typeface="Times New Roman" panose="02020603050405020304" pitchFamily="18" charset="0"/>
              </a:rPr>
              <a:t>.</a:t>
            </a:r>
            <a:endParaRPr lang="en-US" altLang="ko-KR" sz="2000" dirty="0">
              <a:solidFill>
                <a:srgbClr val="40404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5D867D5-55AB-464C-98F1-CA84029F0B83}"/>
              </a:ext>
            </a:extLst>
          </p:cNvPr>
          <p:cNvGrpSpPr/>
          <p:nvPr/>
        </p:nvGrpSpPr>
        <p:grpSpPr>
          <a:xfrm>
            <a:off x="1113043" y="1203829"/>
            <a:ext cx="904573" cy="1909567"/>
            <a:chOff x="756407" y="1191143"/>
            <a:chExt cx="904573" cy="1909567"/>
          </a:xfrm>
          <a:solidFill>
            <a:srgbClr val="FF0000"/>
          </a:solidFill>
        </p:grpSpPr>
        <p:sp>
          <p:nvSpPr>
            <p:cNvPr id="4" name="Rectangle 3">
              <a:extLst>
                <a:ext uri="{FF2B5EF4-FFF2-40B4-BE49-F238E27FC236}">
                  <a16:creationId xmlns:a16="http://schemas.microsoft.com/office/drawing/2014/main" id="{E571D5B6-814B-414B-9FAD-9379B3C813CE}"/>
                </a:ext>
              </a:extLst>
            </p:cNvPr>
            <p:cNvSpPr/>
            <p:nvPr/>
          </p:nvSpPr>
          <p:spPr>
            <a:xfrm>
              <a:off x="1162974" y="1191143"/>
              <a:ext cx="45719"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4" name="자유형: 도형 49">
              <a:extLst>
                <a:ext uri="{FF2B5EF4-FFF2-40B4-BE49-F238E27FC236}">
                  <a16:creationId xmlns:a16="http://schemas.microsoft.com/office/drawing/2014/main" id="{6C36787B-3FFF-4DBC-AB8A-F469F33F4A14}"/>
                </a:ext>
              </a:extLst>
            </p:cNvPr>
            <p:cNvSpPr>
              <a:spLocks noChangeAspect="1"/>
            </p:cNvSpPr>
            <p:nvPr/>
          </p:nvSpPr>
          <p:spPr>
            <a:xfrm rot="10800000">
              <a:off x="756407" y="1599304"/>
              <a:ext cx="904573" cy="150140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9" name="Rectangle 9">
              <a:extLst>
                <a:ext uri="{FF2B5EF4-FFF2-40B4-BE49-F238E27FC236}">
                  <a16:creationId xmlns:a16="http://schemas.microsoft.com/office/drawing/2014/main" id="{4C3F97BA-D761-46DE-8DD6-38E0E557FD8B}"/>
                </a:ext>
              </a:extLst>
            </p:cNvPr>
            <p:cNvSpPr/>
            <p:nvPr/>
          </p:nvSpPr>
          <p:spPr>
            <a:xfrm>
              <a:off x="1043961" y="242095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prstClr val="white"/>
                </a:solidFill>
              </a:endParaRPr>
            </a:p>
          </p:txBody>
        </p:sp>
      </p:grpSp>
      <p:sp>
        <p:nvSpPr>
          <p:cNvPr id="7" name="Rectangle 6">
            <a:extLst>
              <a:ext uri="{FF2B5EF4-FFF2-40B4-BE49-F238E27FC236}">
                <a16:creationId xmlns:a16="http://schemas.microsoft.com/office/drawing/2014/main" id="{B94CF0F0-D9A5-4A5A-82E3-54026FAA9E22}"/>
              </a:ext>
            </a:extLst>
          </p:cNvPr>
          <p:cNvSpPr/>
          <p:nvPr/>
        </p:nvSpPr>
        <p:spPr>
          <a:xfrm>
            <a:off x="10258425" y="1190625"/>
            <a:ext cx="44450" cy="823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27" name="자유형: 도형 69">
            <a:extLst>
              <a:ext uri="{FF2B5EF4-FFF2-40B4-BE49-F238E27FC236}">
                <a16:creationId xmlns:a16="http://schemas.microsoft.com/office/drawing/2014/main" id="{A55C7260-0934-4B89-8059-4C2A0EE4AB6A}"/>
              </a:ext>
            </a:extLst>
          </p:cNvPr>
          <p:cNvSpPr>
            <a:spLocks noChangeAspect="1"/>
          </p:cNvSpPr>
          <p:nvPr/>
        </p:nvSpPr>
        <p:spPr>
          <a:xfrm rot="10800000">
            <a:off x="9828213" y="1603375"/>
            <a:ext cx="904875" cy="1500188"/>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prstClr val="white"/>
              </a:solidFill>
            </a:endParaRPr>
          </a:p>
        </p:txBody>
      </p:sp>
      <p:sp>
        <p:nvSpPr>
          <p:cNvPr id="31" name="Rectangle 16">
            <a:extLst>
              <a:ext uri="{FF2B5EF4-FFF2-40B4-BE49-F238E27FC236}">
                <a16:creationId xmlns:a16="http://schemas.microsoft.com/office/drawing/2014/main" id="{E9DBA3A8-6BC7-4E40-92FB-AB6F7FD34A3C}"/>
              </a:ext>
            </a:extLst>
          </p:cNvPr>
          <p:cNvSpPr/>
          <p:nvPr/>
        </p:nvSpPr>
        <p:spPr>
          <a:xfrm>
            <a:off x="10106025" y="2417763"/>
            <a:ext cx="393700" cy="258762"/>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prstClr val="white"/>
              </a:solidFill>
            </a:endParaRPr>
          </a:p>
        </p:txBody>
      </p:sp>
      <p:sp>
        <p:nvSpPr>
          <p:cNvPr id="32" name="TextBox 31">
            <a:extLst>
              <a:ext uri="{FF2B5EF4-FFF2-40B4-BE49-F238E27FC236}">
                <a16:creationId xmlns:a16="http://schemas.microsoft.com/office/drawing/2014/main" id="{0754B166-293D-47F3-BA46-379356AA753B}"/>
              </a:ext>
            </a:extLst>
          </p:cNvPr>
          <p:cNvSpPr txBox="1">
            <a:spLocks noChangeArrowheads="1"/>
          </p:cNvSpPr>
          <p:nvPr/>
        </p:nvSpPr>
        <p:spPr bwMode="auto">
          <a:xfrm>
            <a:off x="3286125" y="3262313"/>
            <a:ext cx="4781550" cy="2862262"/>
          </a:xfrm>
          <a:prstGeom prst="rect">
            <a:avLst/>
          </a:prstGeom>
          <a:noFill/>
          <a:ln w="34925" cmpd="thickThin">
            <a:solidFill>
              <a:srgbClr val="2B1B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en-US" sz="2000" dirty="0" err="1"/>
              <a:t>Xây</a:t>
            </a:r>
            <a:r>
              <a:rPr lang="en-US" altLang="en-US" sz="2000" dirty="0"/>
              <a:t> </a:t>
            </a:r>
            <a:r>
              <a:rPr lang="en-US" altLang="en-US" sz="2000" dirty="0" err="1"/>
              <a:t>dựng</a:t>
            </a:r>
            <a:r>
              <a:rPr lang="en-US" altLang="en-US" sz="2000" dirty="0"/>
              <a:t> </a:t>
            </a:r>
            <a:r>
              <a:rPr lang="en-US" altLang="en-US" sz="2000" dirty="0" err="1"/>
              <a:t>kế</a:t>
            </a:r>
            <a:r>
              <a:rPr lang="en-US" altLang="en-US" sz="2000" dirty="0"/>
              <a:t> </a:t>
            </a:r>
            <a:r>
              <a:rPr lang="en-US" altLang="en-US" sz="2000" dirty="0" err="1"/>
              <a:t>hoạch</a:t>
            </a:r>
            <a:r>
              <a:rPr lang="en-US" altLang="en-US" sz="2000" dirty="0"/>
              <a:t> </a:t>
            </a:r>
            <a:r>
              <a:rPr lang="en-US" altLang="en-US" sz="2000" dirty="0" err="1"/>
              <a:t>đổi</a:t>
            </a:r>
            <a:r>
              <a:rPr lang="en-US" altLang="en-US" sz="2000" dirty="0"/>
              <a:t> </a:t>
            </a:r>
            <a:r>
              <a:rPr lang="en-US" altLang="en-US" sz="2000" dirty="0" err="1"/>
              <a:t>mới</a:t>
            </a:r>
            <a:r>
              <a:rPr lang="en-US" altLang="en-US" sz="2000" dirty="0"/>
              <a:t> </a:t>
            </a:r>
            <a:r>
              <a:rPr lang="en-US" altLang="en-US" sz="2000" dirty="0" err="1"/>
              <a:t>phù</a:t>
            </a:r>
            <a:r>
              <a:rPr lang="en-US" altLang="en-US" sz="2000" dirty="0"/>
              <a:t> </a:t>
            </a:r>
            <a:r>
              <a:rPr lang="en-US" altLang="en-US" sz="2000" dirty="0" err="1"/>
              <a:t>hợp</a:t>
            </a:r>
            <a:r>
              <a:rPr lang="en-US" altLang="en-US" sz="2000" dirty="0"/>
              <a:t> </a:t>
            </a:r>
            <a:r>
              <a:rPr lang="en-US" altLang="en-US" sz="2000" dirty="0" err="1"/>
              <a:t>với</a:t>
            </a:r>
            <a:r>
              <a:rPr lang="en-US" altLang="en-US" sz="2000" dirty="0"/>
              <a:t> </a:t>
            </a:r>
            <a:r>
              <a:rPr lang="en-US" altLang="en-US" sz="2000" dirty="0" err="1"/>
              <a:t>điều</a:t>
            </a:r>
            <a:r>
              <a:rPr lang="en-US" altLang="en-US" sz="2000" dirty="0"/>
              <a:t> </a:t>
            </a:r>
            <a:r>
              <a:rPr lang="en-US" altLang="en-US" sz="2000" dirty="0" err="1"/>
              <a:t>kiện</a:t>
            </a:r>
            <a:r>
              <a:rPr lang="en-US" altLang="en-US" sz="2000" dirty="0"/>
              <a:t> </a:t>
            </a:r>
            <a:r>
              <a:rPr lang="en-US" altLang="en-US" sz="2000" dirty="0" err="1"/>
              <a:t>thực</a:t>
            </a:r>
            <a:r>
              <a:rPr lang="en-US" altLang="en-US" sz="2000" dirty="0"/>
              <a:t> </a:t>
            </a:r>
            <a:r>
              <a:rPr lang="en-US" altLang="en-US" sz="2000" dirty="0" err="1"/>
              <a:t>tế</a:t>
            </a:r>
            <a:r>
              <a:rPr lang="en-US" altLang="en-US" sz="2000" dirty="0"/>
              <a:t> </a:t>
            </a:r>
            <a:r>
              <a:rPr lang="en-US" altLang="en-US" sz="2000" dirty="0" err="1"/>
              <a:t>nhà</a:t>
            </a:r>
            <a:r>
              <a:rPr lang="en-US" altLang="en-US" sz="2000" dirty="0"/>
              <a:t> </a:t>
            </a:r>
            <a:r>
              <a:rPr lang="en-US" altLang="en-US" sz="2000" dirty="0" err="1"/>
              <a:t>trường</a:t>
            </a:r>
            <a:r>
              <a:rPr lang="en-US" altLang="en-US" sz="2000" dirty="0"/>
              <a:t>; </a:t>
            </a:r>
            <a:r>
              <a:rPr lang="en-US" altLang="en-US" sz="2000" dirty="0" err="1">
                <a:solidFill>
                  <a:srgbClr val="FF0000"/>
                </a:solidFill>
              </a:rPr>
              <a:t>thực</a:t>
            </a:r>
            <a:r>
              <a:rPr lang="en-US" altLang="en-US" sz="2000" dirty="0">
                <a:solidFill>
                  <a:srgbClr val="FF0000"/>
                </a:solidFill>
              </a:rPr>
              <a:t> </a:t>
            </a:r>
            <a:r>
              <a:rPr lang="en-US" altLang="en-US" sz="2000" dirty="0" err="1">
                <a:solidFill>
                  <a:srgbClr val="FF0000"/>
                </a:solidFill>
              </a:rPr>
              <a:t>hiện</a:t>
            </a:r>
            <a:r>
              <a:rPr lang="en-US" altLang="en-US" sz="2000" dirty="0">
                <a:solidFill>
                  <a:srgbClr val="FF0000"/>
                </a:solidFill>
              </a:rPr>
              <a:t> </a:t>
            </a:r>
            <a:r>
              <a:rPr lang="en-US" altLang="en-US" sz="2000" dirty="0" err="1">
                <a:solidFill>
                  <a:srgbClr val="FF0000"/>
                </a:solidFill>
              </a:rPr>
              <a:t>đồng</a:t>
            </a:r>
            <a:r>
              <a:rPr lang="en-US" altLang="en-US" sz="2000" dirty="0">
                <a:solidFill>
                  <a:srgbClr val="FF0000"/>
                </a:solidFill>
              </a:rPr>
              <a:t> </a:t>
            </a:r>
            <a:r>
              <a:rPr lang="en-US" altLang="en-US" sz="2000" dirty="0" err="1">
                <a:solidFill>
                  <a:srgbClr val="FF0000"/>
                </a:solidFill>
              </a:rPr>
              <a:t>bộ</a:t>
            </a:r>
            <a:r>
              <a:rPr lang="en-US" altLang="en-US" sz="2000" dirty="0">
                <a:solidFill>
                  <a:srgbClr val="FF0000"/>
                </a:solidFill>
              </a:rPr>
              <a:t> </a:t>
            </a:r>
            <a:r>
              <a:rPr lang="en-US" altLang="en-US" sz="2000" dirty="0" err="1">
                <a:solidFill>
                  <a:srgbClr val="FF0000"/>
                </a:solidFill>
              </a:rPr>
              <a:t>và</a:t>
            </a:r>
            <a:r>
              <a:rPr lang="en-US" altLang="en-US" sz="2000" dirty="0">
                <a:solidFill>
                  <a:srgbClr val="FF0000"/>
                </a:solidFill>
              </a:rPr>
              <a:t> </a:t>
            </a:r>
            <a:r>
              <a:rPr lang="en-US" altLang="en-US" sz="2000" dirty="0" err="1">
                <a:solidFill>
                  <a:srgbClr val="FF0000"/>
                </a:solidFill>
              </a:rPr>
              <a:t>quyết</a:t>
            </a:r>
            <a:r>
              <a:rPr lang="en-US" altLang="en-US" sz="2000" dirty="0">
                <a:solidFill>
                  <a:srgbClr val="FF0000"/>
                </a:solidFill>
              </a:rPr>
              <a:t> </a:t>
            </a:r>
            <a:r>
              <a:rPr lang="en-US" altLang="en-US" sz="2000" dirty="0" err="1">
                <a:solidFill>
                  <a:srgbClr val="FF0000"/>
                </a:solidFill>
              </a:rPr>
              <a:t>liệt</a:t>
            </a:r>
            <a:r>
              <a:rPr lang="en-US" altLang="en-US" sz="2000" dirty="0">
                <a:solidFill>
                  <a:srgbClr val="FF0000"/>
                </a:solidFill>
              </a:rPr>
              <a:t> </a:t>
            </a:r>
            <a:r>
              <a:rPr lang="en-US" altLang="en-US" sz="2000" dirty="0" err="1">
                <a:solidFill>
                  <a:srgbClr val="FF0000"/>
                </a:solidFill>
              </a:rPr>
              <a:t>những</a:t>
            </a:r>
            <a:r>
              <a:rPr lang="en-US" altLang="en-US" sz="2000" dirty="0">
                <a:solidFill>
                  <a:srgbClr val="FF0000"/>
                </a:solidFill>
              </a:rPr>
              <a:t> </a:t>
            </a:r>
            <a:r>
              <a:rPr lang="en-US" altLang="en-US" sz="2000" dirty="0" err="1">
                <a:solidFill>
                  <a:srgbClr val="FF0000"/>
                </a:solidFill>
              </a:rPr>
              <a:t>giải</a:t>
            </a:r>
            <a:r>
              <a:rPr lang="en-US" altLang="en-US" sz="2000" dirty="0">
                <a:solidFill>
                  <a:srgbClr val="FF0000"/>
                </a:solidFill>
              </a:rPr>
              <a:t> </a:t>
            </a:r>
            <a:r>
              <a:rPr lang="en-US" altLang="en-US" sz="2000" dirty="0" err="1">
                <a:solidFill>
                  <a:srgbClr val="FF0000"/>
                </a:solidFill>
              </a:rPr>
              <a:t>pháp</a:t>
            </a:r>
            <a:r>
              <a:rPr lang="en-US" altLang="en-US" sz="2000" dirty="0">
                <a:solidFill>
                  <a:srgbClr val="FF0000"/>
                </a:solidFill>
              </a:rPr>
              <a:t> </a:t>
            </a:r>
            <a:r>
              <a:rPr lang="en-US" altLang="en-US" sz="2000" dirty="0" err="1">
                <a:solidFill>
                  <a:srgbClr val="FF0000"/>
                </a:solidFill>
              </a:rPr>
              <a:t>triển</a:t>
            </a:r>
            <a:r>
              <a:rPr lang="en-US" altLang="en-US" sz="2000" dirty="0">
                <a:solidFill>
                  <a:srgbClr val="FF0000"/>
                </a:solidFill>
              </a:rPr>
              <a:t> </a:t>
            </a:r>
            <a:r>
              <a:rPr lang="en-US" altLang="en-US" sz="2000" dirty="0" err="1">
                <a:solidFill>
                  <a:srgbClr val="FF0000"/>
                </a:solidFill>
              </a:rPr>
              <a:t>khai</a:t>
            </a:r>
            <a:r>
              <a:rPr lang="en-US" altLang="en-US" sz="2000" dirty="0">
                <a:solidFill>
                  <a:srgbClr val="FF0000"/>
                </a:solidFill>
              </a:rPr>
              <a:t> </a:t>
            </a:r>
            <a:r>
              <a:rPr lang="en-US" altLang="en-US" sz="2000" dirty="0" err="1">
                <a:solidFill>
                  <a:srgbClr val="FF0000"/>
                </a:solidFill>
              </a:rPr>
              <a:t>kế</a:t>
            </a:r>
            <a:r>
              <a:rPr lang="en-US" altLang="en-US" sz="2000" dirty="0">
                <a:solidFill>
                  <a:srgbClr val="FF0000"/>
                </a:solidFill>
              </a:rPr>
              <a:t> </a:t>
            </a:r>
            <a:r>
              <a:rPr lang="en-US" altLang="en-US" sz="2000" dirty="0" err="1">
                <a:solidFill>
                  <a:srgbClr val="FF0000"/>
                </a:solidFill>
              </a:rPr>
              <a:t>hoạch</a:t>
            </a:r>
            <a:r>
              <a:rPr lang="en-US" altLang="en-US" sz="2000" dirty="0">
                <a:solidFill>
                  <a:srgbClr val="FF0000"/>
                </a:solidFill>
              </a:rPr>
              <a:t> </a:t>
            </a:r>
            <a:r>
              <a:rPr lang="en-US" altLang="en-US" sz="2000" dirty="0" err="1">
                <a:solidFill>
                  <a:srgbClr val="FF0000"/>
                </a:solidFill>
              </a:rPr>
              <a:t>đổi</a:t>
            </a:r>
            <a:r>
              <a:rPr lang="en-US" altLang="en-US" sz="2000" dirty="0">
                <a:solidFill>
                  <a:srgbClr val="FF0000"/>
                </a:solidFill>
              </a:rPr>
              <a:t> </a:t>
            </a:r>
            <a:r>
              <a:rPr lang="en-US" altLang="en-US" sz="2000" dirty="0" err="1">
                <a:solidFill>
                  <a:srgbClr val="FF0000"/>
                </a:solidFill>
              </a:rPr>
              <a:t>mới</a:t>
            </a:r>
            <a:r>
              <a:rPr lang="en-US" altLang="en-US" sz="2000" dirty="0">
                <a:solidFill>
                  <a:srgbClr val="FF0000"/>
                </a:solidFill>
              </a:rPr>
              <a:t>;</a:t>
            </a:r>
            <a:r>
              <a:rPr lang="en-US" altLang="en-US" sz="2000" dirty="0"/>
              <a:t> </a:t>
            </a:r>
            <a:r>
              <a:rPr lang="en-US" altLang="en-US" sz="2000" dirty="0" err="1"/>
              <a:t>phân</a:t>
            </a:r>
            <a:r>
              <a:rPr lang="en-US" altLang="en-US" sz="2000" dirty="0"/>
              <a:t> </a:t>
            </a:r>
            <a:r>
              <a:rPr lang="en-US" altLang="en-US" sz="2000" dirty="0" err="1"/>
              <a:t>công</a:t>
            </a:r>
            <a:r>
              <a:rPr lang="en-US" altLang="en-US" sz="2000" dirty="0"/>
              <a:t> </a:t>
            </a:r>
            <a:r>
              <a:rPr lang="en-US" altLang="en-US" sz="2000" dirty="0" err="1"/>
              <a:t>nhiệm</a:t>
            </a:r>
            <a:r>
              <a:rPr lang="en-US" altLang="en-US" sz="2000" dirty="0"/>
              <a:t> </a:t>
            </a:r>
            <a:r>
              <a:rPr lang="en-US" altLang="en-US" sz="2000" dirty="0" err="1"/>
              <a:t>vụ</a:t>
            </a:r>
            <a:r>
              <a:rPr lang="en-US" altLang="en-US" sz="2000" dirty="0"/>
              <a:t> </a:t>
            </a:r>
            <a:r>
              <a:rPr lang="en-US" altLang="en-US" sz="2000" dirty="0" err="1"/>
              <a:t>cụ</a:t>
            </a:r>
            <a:r>
              <a:rPr lang="en-US" altLang="en-US" sz="2000" dirty="0"/>
              <a:t> </a:t>
            </a:r>
            <a:r>
              <a:rPr lang="en-US" altLang="en-US" sz="2000" dirty="0" err="1"/>
              <a:t>thể</a:t>
            </a:r>
            <a:r>
              <a:rPr lang="en-US" altLang="en-US" sz="2000" dirty="0"/>
              <a:t> </a:t>
            </a:r>
            <a:r>
              <a:rPr lang="en-US" altLang="en-US" sz="2000" dirty="0" err="1"/>
              <a:t>cho</a:t>
            </a:r>
            <a:r>
              <a:rPr lang="en-US" altLang="en-US" sz="2000" dirty="0"/>
              <a:t> </a:t>
            </a:r>
            <a:r>
              <a:rPr lang="en-US" altLang="en-US" sz="2000" dirty="0" err="1"/>
              <a:t>cán</a:t>
            </a:r>
            <a:r>
              <a:rPr lang="en-US" altLang="en-US" sz="2000" dirty="0"/>
              <a:t> </a:t>
            </a:r>
            <a:r>
              <a:rPr lang="en-US" altLang="en-US" sz="2000" dirty="0" err="1"/>
              <a:t>bộ</a:t>
            </a:r>
            <a:r>
              <a:rPr lang="en-US" altLang="en-US" sz="2000" dirty="0"/>
              <a:t>, </a:t>
            </a:r>
            <a:r>
              <a:rPr lang="en-US" altLang="en-US" sz="2000" dirty="0" err="1"/>
              <a:t>giáo</a:t>
            </a:r>
            <a:r>
              <a:rPr lang="en-US" altLang="en-US" sz="2000" dirty="0"/>
              <a:t> </a:t>
            </a:r>
            <a:r>
              <a:rPr lang="en-US" altLang="en-US" sz="2000" dirty="0" err="1"/>
              <a:t>viên</a:t>
            </a:r>
            <a:r>
              <a:rPr lang="en-US" altLang="en-US" sz="2000" dirty="0"/>
              <a:t>, </a:t>
            </a:r>
            <a:r>
              <a:rPr lang="en-US" altLang="en-US" sz="2000" dirty="0" err="1"/>
              <a:t>tổ</a:t>
            </a:r>
            <a:r>
              <a:rPr lang="en-US" altLang="en-US" sz="2000" dirty="0"/>
              <a:t> </a:t>
            </a:r>
            <a:r>
              <a:rPr lang="en-US" altLang="en-US" sz="2000" dirty="0" err="1"/>
              <a:t>nhóm</a:t>
            </a:r>
            <a:r>
              <a:rPr lang="en-US" altLang="en-US" sz="2000" dirty="0"/>
              <a:t> </a:t>
            </a:r>
            <a:r>
              <a:rPr lang="en-US" altLang="en-US" sz="2000" dirty="0" err="1"/>
              <a:t>chuyên</a:t>
            </a:r>
            <a:r>
              <a:rPr lang="en-US" altLang="en-US" sz="2000" dirty="0"/>
              <a:t> </a:t>
            </a:r>
            <a:r>
              <a:rPr lang="en-US" altLang="en-US" sz="2000" dirty="0" err="1"/>
              <a:t>môn</a:t>
            </a:r>
            <a:r>
              <a:rPr lang="en-US" altLang="en-US" sz="2000" dirty="0"/>
              <a:t>; </a:t>
            </a:r>
            <a:r>
              <a:rPr lang="en-US" altLang="en-US" sz="2000" dirty="0" err="1"/>
              <a:t>thanh</a:t>
            </a:r>
            <a:r>
              <a:rPr lang="en-US" altLang="en-US" sz="2000" dirty="0"/>
              <a:t> </a:t>
            </a:r>
            <a:r>
              <a:rPr lang="en-US" altLang="en-US" sz="2000" dirty="0" err="1"/>
              <a:t>tra</a:t>
            </a:r>
            <a:r>
              <a:rPr lang="en-US" altLang="en-US" sz="2000" dirty="0"/>
              <a:t>, </a:t>
            </a:r>
            <a:r>
              <a:rPr lang="en-US" altLang="en-US" sz="2000" dirty="0" err="1"/>
              <a:t>kiểm</a:t>
            </a:r>
            <a:r>
              <a:rPr lang="en-US" altLang="en-US" sz="2000" dirty="0"/>
              <a:t> </a:t>
            </a:r>
            <a:r>
              <a:rPr lang="en-US" altLang="en-US" sz="2000" dirty="0" err="1"/>
              <a:t>tra</a:t>
            </a:r>
            <a:r>
              <a:rPr lang="en-US" altLang="en-US" sz="2000" dirty="0"/>
              <a:t>, </a:t>
            </a:r>
            <a:r>
              <a:rPr lang="en-US" altLang="en-US" sz="2000" dirty="0" err="1"/>
              <a:t>đánh</a:t>
            </a:r>
            <a:r>
              <a:rPr lang="en-US" altLang="en-US" sz="2000" dirty="0"/>
              <a:t> </a:t>
            </a:r>
            <a:r>
              <a:rPr lang="en-US" altLang="en-US" sz="2000" dirty="0" err="1"/>
              <a:t>giá</a:t>
            </a:r>
            <a:r>
              <a:rPr lang="en-US" altLang="en-US" sz="2000" dirty="0"/>
              <a:t> </a:t>
            </a:r>
            <a:r>
              <a:rPr lang="en-US" altLang="en-US" sz="2000" dirty="0" err="1"/>
              <a:t>để</a:t>
            </a:r>
            <a:r>
              <a:rPr lang="en-US" altLang="en-US" sz="2000" dirty="0"/>
              <a:t> </a:t>
            </a:r>
            <a:r>
              <a:rPr lang="en-US" altLang="en-US" sz="2000" dirty="0" err="1"/>
              <a:t>ghi</a:t>
            </a:r>
            <a:r>
              <a:rPr lang="en-US" altLang="en-US" sz="2000" dirty="0"/>
              <a:t> </a:t>
            </a:r>
            <a:r>
              <a:rPr lang="en-US" altLang="en-US" sz="2000" dirty="0" err="1"/>
              <a:t>nhận</a:t>
            </a:r>
            <a:r>
              <a:rPr lang="en-US" altLang="en-US" sz="2000" dirty="0"/>
              <a:t> </a:t>
            </a:r>
            <a:r>
              <a:rPr lang="en-US" altLang="en-US" sz="2000" dirty="0" err="1"/>
              <a:t>kết</a:t>
            </a:r>
            <a:r>
              <a:rPr lang="en-US" altLang="en-US" sz="2000" dirty="0"/>
              <a:t> </a:t>
            </a:r>
            <a:r>
              <a:rPr lang="en-US" altLang="en-US" sz="2000" dirty="0" err="1"/>
              <a:t>quả</a:t>
            </a:r>
            <a:r>
              <a:rPr lang="en-US" altLang="en-US" sz="2000" dirty="0"/>
              <a:t> </a:t>
            </a:r>
            <a:r>
              <a:rPr lang="en-US" altLang="en-US" sz="2000" dirty="0" err="1"/>
              <a:t>và</a:t>
            </a:r>
            <a:r>
              <a:rPr lang="en-US" altLang="en-US" sz="2000" dirty="0"/>
              <a:t> </a:t>
            </a:r>
            <a:r>
              <a:rPr lang="en-US" altLang="en-US" sz="2000" dirty="0" err="1"/>
              <a:t>biểu</a:t>
            </a:r>
            <a:r>
              <a:rPr lang="en-US" altLang="en-US" sz="2000" dirty="0"/>
              <a:t> </a:t>
            </a:r>
            <a:r>
              <a:rPr lang="en-US" altLang="en-US" sz="2000" dirty="0" err="1"/>
              <a:t>dương</a:t>
            </a:r>
            <a:r>
              <a:rPr lang="en-US" altLang="en-US" sz="2000" dirty="0"/>
              <a:t> </a:t>
            </a:r>
            <a:r>
              <a:rPr lang="en-US" altLang="en-US" sz="2000" dirty="0" err="1"/>
              <a:t>kịp</a:t>
            </a:r>
            <a:r>
              <a:rPr lang="en-US" altLang="en-US" sz="2000" dirty="0"/>
              <a:t> </a:t>
            </a:r>
            <a:r>
              <a:rPr lang="en-US" altLang="en-US" sz="2000" dirty="0" err="1"/>
              <a:t>thời</a:t>
            </a:r>
            <a:r>
              <a:rPr lang="en-US" altLang="en-US" sz="2000" dirty="0"/>
              <a:t> </a:t>
            </a:r>
            <a:r>
              <a:rPr lang="en-US" altLang="en-US" sz="2000" dirty="0" err="1"/>
              <a:t>những</a:t>
            </a:r>
            <a:r>
              <a:rPr lang="en-US" altLang="en-US" sz="2000" dirty="0"/>
              <a:t> </a:t>
            </a:r>
            <a:r>
              <a:rPr lang="en-US" altLang="en-US" sz="2000" dirty="0" err="1"/>
              <a:t>nhân</a:t>
            </a:r>
            <a:r>
              <a:rPr lang="en-US" altLang="en-US" sz="2000" dirty="0"/>
              <a:t> </a:t>
            </a:r>
            <a:r>
              <a:rPr lang="en-US" altLang="en-US" sz="2000" dirty="0" err="1"/>
              <a:t>tố</a:t>
            </a:r>
            <a:r>
              <a:rPr lang="en-US" altLang="en-US" sz="2000" dirty="0"/>
              <a:t> </a:t>
            </a:r>
            <a:r>
              <a:rPr lang="en-US" altLang="en-US" sz="2000" dirty="0" err="1"/>
              <a:t>tích</a:t>
            </a:r>
            <a:r>
              <a:rPr lang="en-US" altLang="en-US" sz="2000" dirty="0"/>
              <a:t> </a:t>
            </a:r>
            <a:r>
              <a:rPr lang="en-US" altLang="en-US" sz="2000" dirty="0" err="1"/>
              <a:t>cực</a:t>
            </a:r>
            <a:r>
              <a:rPr lang="en-US" altLang="en-US" sz="2000" dirty="0"/>
              <a:t> </a:t>
            </a:r>
            <a:r>
              <a:rPr lang="en-US" altLang="en-US" sz="2000" dirty="0" err="1"/>
              <a:t>trong</a:t>
            </a:r>
            <a:r>
              <a:rPr lang="en-US" altLang="en-US" sz="2000" dirty="0"/>
              <a:t> </a:t>
            </a:r>
            <a:r>
              <a:rPr lang="en-US" altLang="en-US" sz="2000" dirty="0" err="1"/>
              <a:t>quá</a:t>
            </a:r>
            <a:r>
              <a:rPr lang="en-US" altLang="en-US" sz="2000" dirty="0"/>
              <a:t> </a:t>
            </a:r>
            <a:r>
              <a:rPr lang="en-US" altLang="en-US" sz="2000" dirty="0" err="1"/>
              <a:t>trình</a:t>
            </a:r>
            <a:r>
              <a:rPr lang="en-US" altLang="en-US" sz="2000" dirty="0"/>
              <a:t> </a:t>
            </a:r>
            <a:r>
              <a:rPr lang="en-US" altLang="en-US" sz="2000" dirty="0" err="1"/>
              <a:t>thực</a:t>
            </a:r>
            <a:r>
              <a:rPr lang="en-US" altLang="en-US" sz="2000" dirty="0"/>
              <a:t> </a:t>
            </a:r>
            <a:r>
              <a:rPr lang="en-US" altLang="en-US" sz="2000" dirty="0" err="1"/>
              <a:t>hiện</a:t>
            </a:r>
            <a:endParaRPr lang="en-US" altLang="ko-KR" sz="2000" dirty="0">
              <a:solidFill>
                <a:srgbClr val="40404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6E81A4D-3D53-49FC-A9AC-712179E7C1AA}"/>
              </a:ext>
            </a:extLst>
          </p:cNvPr>
          <p:cNvSpPr txBox="1">
            <a:spLocks noChangeArrowheads="1"/>
          </p:cNvSpPr>
          <p:nvPr/>
        </p:nvSpPr>
        <p:spPr bwMode="auto">
          <a:xfrm>
            <a:off x="8185150" y="3262313"/>
            <a:ext cx="3821113" cy="2862262"/>
          </a:xfrm>
          <a:prstGeom prst="rect">
            <a:avLst/>
          </a:prstGeom>
          <a:noFill/>
          <a:ln w="34925" cmpd="thickThin">
            <a:solidFill>
              <a:srgbClr val="2B1B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en-US" sz="2000">
                <a:latin typeface="Times New Roman" panose="02020603050405020304" pitchFamily="18" charset="0"/>
                <a:cs typeface="Times New Roman" panose="02020603050405020304" pitchFamily="18" charset="0"/>
              </a:rPr>
              <a:t>Giáo viên cần tích cực, chủ động, sáng tạo trong: </a:t>
            </a:r>
            <a:r>
              <a:rPr lang="en-US" altLang="en-US" sz="2000">
                <a:solidFill>
                  <a:srgbClr val="FF0000"/>
                </a:solidFill>
                <a:latin typeface="Times New Roman" panose="02020603050405020304" pitchFamily="18" charset="0"/>
                <a:cs typeface="Times New Roman" panose="02020603050405020304" pitchFamily="18" charset="0"/>
              </a:rPr>
              <a:t>đổi mới về phong cách làm việc, phương pháp dạy học và kiểm tra, đánh giá</a:t>
            </a:r>
            <a:r>
              <a:rPr lang="en-US" altLang="en-US" sz="2000">
                <a:latin typeface="Times New Roman" panose="02020603050405020304" pitchFamily="18" charset="0"/>
                <a:cs typeface="Times New Roman" panose="02020603050405020304" pitchFamily="18" charset="0"/>
              </a:rPr>
              <a:t>; thiết kế bài dạy, chủ đề, dự án học tập nhằm phát triển phẩm chất, năng lực của học sinh; sử dụng linh hoạt, hiệu quả các phương pháp dạy học, kỹ thuật dạy học tích cực.</a:t>
            </a:r>
            <a:endParaRPr lang="en-US" altLang="ko-KR" sz="2000">
              <a:solidFill>
                <a:srgbClr val="40404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243157-3137-4FE9-8D35-AABCE7900F7E}"/>
              </a:ext>
            </a:extLst>
          </p:cNvPr>
          <p:cNvSpPr>
            <a:spLocks noGrp="1"/>
          </p:cNvSpPr>
          <p:nvPr>
            <p:ph type="body" sz="quarter" idx="10"/>
          </p:nvPr>
        </p:nvSpPr>
        <p:spPr/>
        <p:txBody>
          <a:bodyPr/>
          <a:lstStyle/>
          <a:p>
            <a:pPr marL="0" marR="0" algn="ctr">
              <a:spcBef>
                <a:spcPts val="0"/>
              </a:spcBef>
              <a:spcAft>
                <a:spcPts val="600"/>
              </a:spcAft>
            </a:pPr>
            <a:r>
              <a:rPr lang="en-US" sz="1800" b="1" dirty="0">
                <a:solidFill>
                  <a:srgbClr val="FFFF00"/>
                </a:solidFill>
                <a:effectLst/>
                <a:latin typeface="Arial" panose="020B0604020202020204" pitchFamily="34" charset="0"/>
                <a:ea typeface="Times New Roman" panose="02020603050405020304" pitchFamily="18" charset="0"/>
              </a:rPr>
              <a:t>HƯỚNG DẪN </a:t>
            </a:r>
            <a:r>
              <a:rPr lang="en-US" sz="1800" dirty="0">
                <a:solidFill>
                  <a:srgbClr val="FFFF00"/>
                </a:solidFill>
                <a:effectLst/>
                <a:latin typeface="Arial" panose="020B0604020202020204" pitchFamily="34" charset="0"/>
                <a:ea typeface="Times New Roman" panose="02020603050405020304" pitchFamily="18" charset="0"/>
              </a:rPr>
              <a:t>BIÊN SOẠN ĐỀ KIỂM TRA</a:t>
            </a:r>
            <a:br>
              <a:rPr lang="en-US" sz="1800" b="1" dirty="0">
                <a:solidFill>
                  <a:srgbClr val="FFFF00"/>
                </a:solidFill>
                <a:effectLst/>
                <a:latin typeface="Arial" panose="020B0604020202020204" pitchFamily="34" charset="0"/>
                <a:ea typeface="Times New Roman" panose="02020603050405020304" pitchFamily="18" charset="0"/>
              </a:rPr>
            </a:br>
            <a:r>
              <a:rPr lang="en-US" sz="1800" i="1" dirty="0">
                <a:solidFill>
                  <a:srgbClr val="FFFF00"/>
                </a:solidFill>
                <a:effectLst/>
                <a:latin typeface="Arial" panose="020B0604020202020204" pitchFamily="34" charset="0"/>
                <a:ea typeface="Times New Roman" panose="02020603050405020304" pitchFamily="18" charset="0"/>
              </a:rPr>
              <a:t>(</a:t>
            </a:r>
            <a:r>
              <a:rPr lang="en-US" sz="1800" i="1" dirty="0" err="1">
                <a:solidFill>
                  <a:srgbClr val="FFFF00"/>
                </a:solidFill>
                <a:effectLst/>
                <a:latin typeface="Arial" panose="020B0604020202020204" pitchFamily="34" charset="0"/>
                <a:ea typeface="Times New Roman" panose="02020603050405020304" pitchFamily="18" charset="0"/>
              </a:rPr>
              <a:t>Kèm</a:t>
            </a:r>
            <a:r>
              <a:rPr lang="en-US" sz="1800" i="1" dirty="0">
                <a:solidFill>
                  <a:srgbClr val="FFFF00"/>
                </a:solidFill>
                <a:effectLst/>
                <a:latin typeface="Arial" panose="020B0604020202020204" pitchFamily="34" charset="0"/>
                <a:ea typeface="Times New Roman" panose="02020603050405020304" pitchFamily="18" charset="0"/>
              </a:rPr>
              <a:t> </a:t>
            </a:r>
            <a:r>
              <a:rPr lang="en-US" sz="1800" i="1" dirty="0" err="1">
                <a:solidFill>
                  <a:srgbClr val="FFFF00"/>
                </a:solidFill>
                <a:effectLst/>
                <a:latin typeface="Arial" panose="020B0604020202020204" pitchFamily="34" charset="0"/>
                <a:ea typeface="Times New Roman" panose="02020603050405020304" pitchFamily="18" charset="0"/>
              </a:rPr>
              <a:t>theo</a:t>
            </a:r>
            <a:r>
              <a:rPr lang="en-US" sz="1800" i="1" dirty="0">
                <a:solidFill>
                  <a:srgbClr val="FFFF00"/>
                </a:solidFill>
                <a:effectLst/>
                <a:latin typeface="Arial" panose="020B0604020202020204" pitchFamily="34" charset="0"/>
                <a:ea typeface="Times New Roman" panose="02020603050405020304" pitchFamily="18" charset="0"/>
              </a:rPr>
              <a:t> </a:t>
            </a:r>
            <a:r>
              <a:rPr lang="en-US" sz="1800" i="1" dirty="0" err="1">
                <a:solidFill>
                  <a:srgbClr val="FFFF00"/>
                </a:solidFill>
                <a:effectLst/>
                <a:latin typeface="Arial" panose="020B0604020202020204" pitchFamily="34" charset="0"/>
                <a:ea typeface="Times New Roman" panose="02020603050405020304" pitchFamily="18" charset="0"/>
              </a:rPr>
              <a:t>công</a:t>
            </a:r>
            <a:r>
              <a:rPr lang="en-US" sz="1800" i="1" dirty="0">
                <a:solidFill>
                  <a:srgbClr val="FFFF00"/>
                </a:solidFill>
                <a:effectLst/>
                <a:latin typeface="Arial" panose="020B0604020202020204" pitchFamily="34" charset="0"/>
                <a:ea typeface="Times New Roman" panose="02020603050405020304" pitchFamily="18" charset="0"/>
              </a:rPr>
              <a:t> </a:t>
            </a:r>
            <a:r>
              <a:rPr lang="en-US" sz="1800" i="1" dirty="0" err="1">
                <a:solidFill>
                  <a:srgbClr val="FFFF00"/>
                </a:solidFill>
                <a:effectLst/>
                <a:latin typeface="Arial" panose="020B0604020202020204" pitchFamily="34" charset="0"/>
                <a:ea typeface="Times New Roman" panose="02020603050405020304" pitchFamily="18" charset="0"/>
              </a:rPr>
              <a:t>văn</a:t>
            </a:r>
            <a:r>
              <a:rPr lang="en-US" sz="1800" i="1" dirty="0">
                <a:solidFill>
                  <a:srgbClr val="FFFF00"/>
                </a:solidFill>
                <a:effectLst/>
                <a:latin typeface="Arial" panose="020B0604020202020204" pitchFamily="34" charset="0"/>
                <a:ea typeface="Times New Roman" panose="02020603050405020304" pitchFamily="18" charset="0"/>
              </a:rPr>
              <a:t> </a:t>
            </a:r>
            <a:r>
              <a:rPr lang="en-US" sz="1800" i="1" dirty="0" err="1">
                <a:solidFill>
                  <a:srgbClr val="FFFF00"/>
                </a:solidFill>
                <a:effectLst/>
                <a:latin typeface="Arial" panose="020B0604020202020204" pitchFamily="34" charset="0"/>
                <a:ea typeface="Times New Roman" panose="02020603050405020304" pitchFamily="18" charset="0"/>
              </a:rPr>
              <a:t>số</a:t>
            </a:r>
            <a:r>
              <a:rPr lang="en-US" sz="1800" i="1" dirty="0">
                <a:solidFill>
                  <a:srgbClr val="FFFF00"/>
                </a:solidFill>
                <a:effectLst/>
                <a:latin typeface="Arial" panose="020B0604020202020204" pitchFamily="34" charset="0"/>
                <a:ea typeface="Times New Roman" panose="02020603050405020304" pitchFamily="18" charset="0"/>
              </a:rPr>
              <a:t> 8773/BGDĐT-</a:t>
            </a:r>
            <a:r>
              <a:rPr lang="en-US" sz="1800" i="1" dirty="0" err="1">
                <a:solidFill>
                  <a:srgbClr val="FFFF00"/>
                </a:solidFill>
                <a:effectLst/>
                <a:latin typeface="Arial" panose="020B0604020202020204" pitchFamily="34" charset="0"/>
                <a:ea typeface="Times New Roman" panose="02020603050405020304" pitchFamily="18" charset="0"/>
              </a:rPr>
              <a:t>GDTrH</a:t>
            </a:r>
            <a:r>
              <a:rPr lang="en-US" sz="1800" i="1" dirty="0">
                <a:solidFill>
                  <a:srgbClr val="FFFF00"/>
                </a:solidFill>
                <a:effectLst/>
                <a:latin typeface="Arial" panose="020B0604020202020204" pitchFamily="34" charset="0"/>
                <a:ea typeface="Times New Roman" panose="02020603050405020304" pitchFamily="18" charset="0"/>
              </a:rPr>
              <a:t> </a:t>
            </a:r>
            <a:r>
              <a:rPr lang="en-US" sz="1800" i="1" dirty="0" err="1">
                <a:solidFill>
                  <a:srgbClr val="FFFF00"/>
                </a:solidFill>
                <a:effectLst/>
                <a:latin typeface="Arial" panose="020B0604020202020204" pitchFamily="34" charset="0"/>
                <a:ea typeface="Times New Roman" panose="02020603050405020304" pitchFamily="18" charset="0"/>
              </a:rPr>
              <a:t>ngày</a:t>
            </a:r>
            <a:r>
              <a:rPr lang="en-US" sz="1800" i="1" dirty="0">
                <a:solidFill>
                  <a:srgbClr val="FFFF00"/>
                </a:solidFill>
                <a:effectLst/>
                <a:latin typeface="Arial" panose="020B0604020202020204" pitchFamily="34" charset="0"/>
                <a:ea typeface="Times New Roman" panose="02020603050405020304" pitchFamily="18" charset="0"/>
              </a:rPr>
              <a:t> 30 </a:t>
            </a:r>
            <a:r>
              <a:rPr lang="en-US" sz="1800" i="1" dirty="0" err="1">
                <a:solidFill>
                  <a:srgbClr val="FFFF00"/>
                </a:solidFill>
                <a:effectLst/>
                <a:latin typeface="Arial" panose="020B0604020202020204" pitchFamily="34" charset="0"/>
                <a:ea typeface="Times New Roman" panose="02020603050405020304" pitchFamily="18" charset="0"/>
              </a:rPr>
              <a:t>tháng</a:t>
            </a:r>
            <a:r>
              <a:rPr lang="en-US" sz="1800" i="1" dirty="0">
                <a:solidFill>
                  <a:srgbClr val="FFFF00"/>
                </a:solidFill>
                <a:effectLst/>
                <a:latin typeface="Arial" panose="020B0604020202020204" pitchFamily="34" charset="0"/>
                <a:ea typeface="Times New Roman" panose="02020603050405020304" pitchFamily="18" charset="0"/>
              </a:rPr>
              <a:t> 12 </a:t>
            </a:r>
            <a:r>
              <a:rPr lang="en-US" sz="1800" i="1" dirty="0" err="1">
                <a:solidFill>
                  <a:srgbClr val="FFFF00"/>
                </a:solidFill>
                <a:effectLst/>
                <a:latin typeface="Arial" panose="020B0604020202020204" pitchFamily="34" charset="0"/>
                <a:ea typeface="Times New Roman" panose="02020603050405020304" pitchFamily="18" charset="0"/>
              </a:rPr>
              <a:t>năm</a:t>
            </a:r>
            <a:r>
              <a:rPr lang="en-US" sz="1800" i="1" dirty="0">
                <a:solidFill>
                  <a:srgbClr val="FFFF00"/>
                </a:solidFill>
                <a:effectLst/>
                <a:latin typeface="Arial" panose="020B0604020202020204" pitchFamily="34" charset="0"/>
                <a:ea typeface="Times New Roman" panose="02020603050405020304" pitchFamily="18" charset="0"/>
              </a:rPr>
              <a:t> 2010 </a:t>
            </a:r>
            <a:r>
              <a:rPr lang="en-US" sz="1800" i="1" dirty="0" err="1">
                <a:solidFill>
                  <a:srgbClr val="FFFF00"/>
                </a:solidFill>
                <a:effectLst/>
                <a:latin typeface="Arial" panose="020B0604020202020204" pitchFamily="34" charset="0"/>
                <a:ea typeface="Times New Roman" panose="02020603050405020304" pitchFamily="18" charset="0"/>
              </a:rPr>
              <a:t>của</a:t>
            </a:r>
            <a:r>
              <a:rPr lang="en-US" sz="1800" i="1" dirty="0">
                <a:solidFill>
                  <a:srgbClr val="FFFF00"/>
                </a:solidFill>
                <a:effectLst/>
                <a:latin typeface="Arial" panose="020B0604020202020204" pitchFamily="34" charset="0"/>
                <a:ea typeface="Times New Roman" panose="02020603050405020304" pitchFamily="18" charset="0"/>
              </a:rPr>
              <a:t> </a:t>
            </a:r>
            <a:r>
              <a:rPr lang="en-US" sz="1800" i="1" dirty="0" err="1">
                <a:solidFill>
                  <a:srgbClr val="FFFF00"/>
                </a:solidFill>
                <a:effectLst/>
                <a:latin typeface="Arial" panose="020B0604020202020204" pitchFamily="34" charset="0"/>
                <a:ea typeface="Times New Roman" panose="02020603050405020304" pitchFamily="18" charset="0"/>
              </a:rPr>
              <a:t>Bộ</a:t>
            </a:r>
            <a:r>
              <a:rPr lang="en-US" sz="1800" i="1" dirty="0">
                <a:solidFill>
                  <a:srgbClr val="FFFF00"/>
                </a:solidFill>
                <a:effectLst/>
                <a:latin typeface="Arial" panose="020B0604020202020204" pitchFamily="34" charset="0"/>
                <a:ea typeface="Times New Roman" panose="02020603050405020304" pitchFamily="18" charset="0"/>
              </a:rPr>
              <a:t> GDĐT)</a:t>
            </a:r>
            <a:endParaRPr lang="en-US" sz="1800" dirty="0">
              <a:solidFill>
                <a:srgbClr val="FFFF00"/>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C07680BB-8752-40D8-AACE-C5E845A7F961}"/>
              </a:ext>
            </a:extLst>
          </p:cNvPr>
          <p:cNvSpPr txBox="1"/>
          <p:nvPr/>
        </p:nvSpPr>
        <p:spPr>
          <a:xfrm>
            <a:off x="841830" y="1658293"/>
            <a:ext cx="10723205" cy="2139047"/>
          </a:xfrm>
          <a:prstGeom prst="rect">
            <a:avLst/>
          </a:prstGeom>
          <a:noFill/>
        </p:spPr>
        <p:txBody>
          <a:bodyPr wrap="square">
            <a:spAutoFit/>
          </a:bodyPr>
          <a:lstStyle/>
          <a:p>
            <a:pPr marL="0" marR="0">
              <a:spcBef>
                <a:spcPts val="0"/>
              </a:spcBef>
              <a:spcAft>
                <a:spcPts val="600"/>
              </a:spcAft>
            </a:pPr>
            <a:r>
              <a:rPr lang="nl-NL" sz="1800" b="1" dirty="0">
                <a:solidFill>
                  <a:srgbClr val="000000"/>
                </a:solidFill>
                <a:effectLst/>
                <a:latin typeface="Arial" panose="020B0604020202020204" pitchFamily="34" charset="0"/>
                <a:ea typeface="TimesNewRomanPS-BoldMT"/>
              </a:rPr>
              <a:t>Bước 1.</a:t>
            </a:r>
            <a:r>
              <a:rPr lang="nl-NL" sz="1800" dirty="0">
                <a:solidFill>
                  <a:srgbClr val="000000"/>
                </a:solidFill>
                <a:effectLst/>
                <a:latin typeface="Arial" panose="020B0604020202020204" pitchFamily="34" charset="0"/>
                <a:ea typeface="TimesNewRomanPS-BoldMT"/>
              </a:rPr>
              <a:t> </a:t>
            </a:r>
            <a:r>
              <a:rPr lang="nl-NL" sz="1800" b="1" dirty="0">
                <a:solidFill>
                  <a:srgbClr val="000000"/>
                </a:solidFill>
                <a:effectLst/>
                <a:latin typeface="Arial" panose="020B0604020202020204" pitchFamily="34" charset="0"/>
                <a:ea typeface="TimesNewRomanPS-BoldMT"/>
              </a:rPr>
              <a:t>Xác định mục đích của đề kiểm tra</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1800" b="1" dirty="0">
                <a:solidFill>
                  <a:srgbClr val="000000"/>
                </a:solidFill>
                <a:effectLst/>
                <a:latin typeface="Arial" panose="020B0604020202020204" pitchFamily="34" charset="0"/>
                <a:ea typeface="TimesNewRomanPS-BoldMT"/>
              </a:rPr>
              <a:t>Bước 2. Xác định hình thức đề kiểm tra</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1800" b="1" spc="-20" dirty="0">
                <a:solidFill>
                  <a:srgbClr val="000000"/>
                </a:solidFill>
                <a:effectLst/>
                <a:latin typeface="Arial" panose="020B0604020202020204" pitchFamily="34" charset="0"/>
                <a:ea typeface="TimesNewRomanPS-BoldMT"/>
              </a:rPr>
              <a:t>Bước 3.</a:t>
            </a:r>
            <a:r>
              <a:rPr lang="nl-NL" sz="1800" spc="-20" dirty="0">
                <a:solidFill>
                  <a:srgbClr val="000000"/>
                </a:solidFill>
                <a:effectLst/>
                <a:latin typeface="Arial" panose="020B0604020202020204" pitchFamily="34" charset="0"/>
                <a:ea typeface="TimesNewRomanPS-BoldMT"/>
              </a:rPr>
              <a:t> </a:t>
            </a:r>
            <a:r>
              <a:rPr lang="nl-NL" sz="1800" b="1" spc="-20" dirty="0">
                <a:solidFill>
                  <a:srgbClr val="000000"/>
                </a:solidFill>
                <a:effectLst/>
                <a:latin typeface="Arial" panose="020B0604020202020204" pitchFamily="34" charset="0"/>
                <a:ea typeface="TimesNewRomanPS-BoldMT"/>
              </a:rPr>
              <a:t>Thiết lập ma trận đề kiểm tra </a:t>
            </a:r>
            <a:r>
              <a:rPr lang="nl-NL" sz="1800" spc="-20" dirty="0">
                <a:solidFill>
                  <a:srgbClr val="000000"/>
                </a:solidFill>
                <a:effectLst/>
                <a:latin typeface="Arial" panose="020B0604020202020204" pitchFamily="34" charset="0"/>
                <a:ea typeface="TimesNewRomanPS-BoldMT"/>
              </a:rPr>
              <a:t>(bảng mô tả tiêu chí của đề kiểm tra)</a:t>
            </a:r>
          </a:p>
          <a:p>
            <a:pPr>
              <a:spcBef>
                <a:spcPts val="0"/>
              </a:spcBef>
              <a:spcAft>
                <a:spcPts val="600"/>
              </a:spcAft>
            </a:pPr>
            <a:r>
              <a:rPr lang="nl-NL" sz="1800" b="1" dirty="0">
                <a:solidFill>
                  <a:srgbClr val="000000"/>
                </a:solidFill>
                <a:effectLst/>
                <a:latin typeface="Arial" panose="020B0604020202020204" pitchFamily="34" charset="0"/>
                <a:ea typeface="TimesNewRomanPS-BoldMT"/>
              </a:rPr>
              <a:t>Bước 4.</a:t>
            </a:r>
            <a:r>
              <a:rPr lang="nl-NL" sz="1800" dirty="0">
                <a:solidFill>
                  <a:srgbClr val="000000"/>
                </a:solidFill>
                <a:effectLst/>
                <a:latin typeface="Arial" panose="020B0604020202020204" pitchFamily="34" charset="0"/>
                <a:ea typeface="TimesNewRomanPS-BoldMT"/>
              </a:rPr>
              <a:t> </a:t>
            </a:r>
            <a:r>
              <a:rPr lang="nl-NL" sz="1800" b="1" dirty="0">
                <a:solidFill>
                  <a:srgbClr val="000000"/>
                </a:solidFill>
                <a:effectLst/>
                <a:latin typeface="Arial" panose="020B0604020202020204" pitchFamily="34" charset="0"/>
                <a:ea typeface="TimesNewRomanPS-BoldMT"/>
              </a:rPr>
              <a:t>Biên soạn câu hỏi theo ma trận</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pPr>
            <a:r>
              <a:rPr lang="nl-NL" sz="1800" b="1" dirty="0">
                <a:solidFill>
                  <a:srgbClr val="000000"/>
                </a:solidFill>
                <a:effectLst/>
                <a:latin typeface="Arial" panose="020B0604020202020204" pitchFamily="34" charset="0"/>
                <a:ea typeface="TimesNewRomanPS-BoldMT"/>
              </a:rPr>
              <a:t>Bước 5.</a:t>
            </a:r>
            <a:r>
              <a:rPr lang="nl-NL" sz="1800" dirty="0">
                <a:solidFill>
                  <a:srgbClr val="000000"/>
                </a:solidFill>
                <a:effectLst/>
                <a:latin typeface="Arial" panose="020B0604020202020204" pitchFamily="34" charset="0"/>
                <a:ea typeface="TimesNewRomanPS-BoldMT"/>
              </a:rPr>
              <a:t> </a:t>
            </a:r>
            <a:r>
              <a:rPr lang="nl-NL" sz="1800" b="1" dirty="0">
                <a:solidFill>
                  <a:srgbClr val="000000"/>
                </a:solidFill>
                <a:effectLst/>
                <a:latin typeface="Arial" panose="020B0604020202020204" pitchFamily="34" charset="0"/>
                <a:ea typeface="TimesNewRomanPS-BoldMT"/>
              </a:rPr>
              <a:t>Xây dựng hướng dẫn chấm (đáp án) và thang điểm</a:t>
            </a:r>
          </a:p>
          <a:p>
            <a:pPr>
              <a:spcBef>
                <a:spcPts val="0"/>
              </a:spcBef>
              <a:spcAft>
                <a:spcPts val="600"/>
              </a:spcAft>
            </a:pPr>
            <a:r>
              <a:rPr lang="nl-NL" sz="1800" b="1" dirty="0">
                <a:solidFill>
                  <a:srgbClr val="000000"/>
                </a:solidFill>
                <a:effectLst/>
                <a:latin typeface="Arial" panose="020B0604020202020204" pitchFamily="34" charset="0"/>
                <a:ea typeface="TimesNewRomanPS-BoldMT"/>
              </a:rPr>
              <a:t>Bước 6. Xem xét lại việc biên soạn đề kiểm tra</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007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372D9C-E1B4-4327-A09B-617E420566B9}"/>
              </a:ext>
            </a:extLst>
          </p:cNvPr>
          <p:cNvGraphicFramePr>
            <a:graphicFrameLocks noGrp="1"/>
          </p:cNvGraphicFramePr>
          <p:nvPr>
            <p:extLst>
              <p:ext uri="{D42A27DB-BD31-4B8C-83A1-F6EECF244321}">
                <p14:modId xmlns:p14="http://schemas.microsoft.com/office/powerpoint/2010/main" val="1748207189"/>
              </p:ext>
            </p:extLst>
          </p:nvPr>
        </p:nvGraphicFramePr>
        <p:xfrm>
          <a:off x="528735" y="618210"/>
          <a:ext cx="11433111" cy="6233283"/>
        </p:xfrm>
        <a:graphic>
          <a:graphicData uri="http://schemas.openxmlformats.org/drawingml/2006/table">
            <a:tbl>
              <a:tblPr firstRow="1" firstCol="1" lastRow="1" lastCol="1" bandRow="1" bandCol="1">
                <a:tableStyleId>{5C22544A-7EE6-4342-B048-85BDC9FD1C3A}</a:tableStyleId>
              </a:tblPr>
              <a:tblGrid>
                <a:gridCol w="1935344">
                  <a:extLst>
                    <a:ext uri="{9D8B030D-6E8A-4147-A177-3AD203B41FA5}">
                      <a16:colId xmlns:a16="http://schemas.microsoft.com/office/drawing/2014/main" val="1401753541"/>
                    </a:ext>
                  </a:extLst>
                </a:gridCol>
                <a:gridCol w="1183667">
                  <a:extLst>
                    <a:ext uri="{9D8B030D-6E8A-4147-A177-3AD203B41FA5}">
                      <a16:colId xmlns:a16="http://schemas.microsoft.com/office/drawing/2014/main" val="575355705"/>
                    </a:ext>
                  </a:extLst>
                </a:gridCol>
                <a:gridCol w="1101399">
                  <a:extLst>
                    <a:ext uri="{9D8B030D-6E8A-4147-A177-3AD203B41FA5}">
                      <a16:colId xmlns:a16="http://schemas.microsoft.com/office/drawing/2014/main" val="2255552520"/>
                    </a:ext>
                  </a:extLst>
                </a:gridCol>
                <a:gridCol w="974689">
                  <a:extLst>
                    <a:ext uri="{9D8B030D-6E8A-4147-A177-3AD203B41FA5}">
                      <a16:colId xmlns:a16="http://schemas.microsoft.com/office/drawing/2014/main" val="3030604894"/>
                    </a:ext>
                  </a:extLst>
                </a:gridCol>
                <a:gridCol w="974689">
                  <a:extLst>
                    <a:ext uri="{9D8B030D-6E8A-4147-A177-3AD203B41FA5}">
                      <a16:colId xmlns:a16="http://schemas.microsoft.com/office/drawing/2014/main" val="920114858"/>
                    </a:ext>
                  </a:extLst>
                </a:gridCol>
                <a:gridCol w="974689">
                  <a:extLst>
                    <a:ext uri="{9D8B030D-6E8A-4147-A177-3AD203B41FA5}">
                      <a16:colId xmlns:a16="http://schemas.microsoft.com/office/drawing/2014/main" val="2789105898"/>
                    </a:ext>
                  </a:extLst>
                </a:gridCol>
                <a:gridCol w="974689">
                  <a:extLst>
                    <a:ext uri="{9D8B030D-6E8A-4147-A177-3AD203B41FA5}">
                      <a16:colId xmlns:a16="http://schemas.microsoft.com/office/drawing/2014/main" val="859791673"/>
                    </a:ext>
                  </a:extLst>
                </a:gridCol>
                <a:gridCol w="974689">
                  <a:extLst>
                    <a:ext uri="{9D8B030D-6E8A-4147-A177-3AD203B41FA5}">
                      <a16:colId xmlns:a16="http://schemas.microsoft.com/office/drawing/2014/main" val="1791132755"/>
                    </a:ext>
                  </a:extLst>
                </a:gridCol>
                <a:gridCol w="974689">
                  <a:extLst>
                    <a:ext uri="{9D8B030D-6E8A-4147-A177-3AD203B41FA5}">
                      <a16:colId xmlns:a16="http://schemas.microsoft.com/office/drawing/2014/main" val="3655259520"/>
                    </a:ext>
                  </a:extLst>
                </a:gridCol>
                <a:gridCol w="1364567">
                  <a:extLst>
                    <a:ext uri="{9D8B030D-6E8A-4147-A177-3AD203B41FA5}">
                      <a16:colId xmlns:a16="http://schemas.microsoft.com/office/drawing/2014/main" val="1245868262"/>
                    </a:ext>
                  </a:extLst>
                </a:gridCol>
              </a:tblGrid>
              <a:tr h="227113">
                <a:tc rowSpan="3">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Cấp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a:t>
                      </a:r>
                      <a:endParaRPr lang="en-US" sz="1400" dirty="0">
                        <a:effectLst/>
                        <a:latin typeface="Times New Roman" panose="02020603050405020304" pitchFamily="18" charset="0"/>
                        <a:cs typeface="Times New Roman" panose="02020603050405020304" pitchFamily="18" charset="0"/>
                      </a:endParaRPr>
                    </a:p>
                    <a:p>
                      <a:pPr marL="0" marR="0">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p>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Tên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a:t>
                      </a:r>
                      <a:r>
                        <a:rPr lang="en-US" sz="1400" dirty="0" err="1">
                          <a:effectLst/>
                          <a:latin typeface="Times New Roman" panose="02020603050405020304" pitchFamily="18" charset="0"/>
                          <a:cs typeface="Times New Roman" panose="02020603050405020304" pitchFamily="18" charset="0"/>
                        </a:rPr>
                        <a:t>chương</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biết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rowSpan="2" gridSpan="2">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hiểu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4">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Vận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Cộng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634650"/>
                  </a:ext>
                </a:extLst>
              </a:tr>
              <a:tr h="260940">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Cấp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thấp</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Cấp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cao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146756081"/>
                  </a:ext>
                </a:extLst>
              </a:tr>
              <a:tr h="748776">
                <a:tc vMerge="1">
                  <a:txBody>
                    <a:bodyPr/>
                    <a:lstStyle/>
                    <a:p>
                      <a:endParaRPr lang="en-US"/>
                    </a:p>
                  </a:txBody>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TNKQ</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TL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TNKQ</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TL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TNKQ</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TL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TNKQ</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TL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70472960"/>
                  </a:ext>
                </a:extLst>
              </a:tr>
              <a:tr h="710879">
                <a:tc>
                  <a:txBody>
                    <a:bodyPr/>
                    <a:lstStyle/>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1</a:t>
                      </a:r>
                    </a:p>
                    <a:p>
                      <a:pPr marL="0" marR="0">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Chuẩn KT, KN cần kiểm tra (Ch)</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4569224"/>
                  </a:ext>
                </a:extLst>
              </a:tr>
              <a:tr h="559515">
                <a:tc>
                  <a:txBody>
                    <a:bodyPr/>
                    <a:lstStyle/>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lệ</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812516"/>
                  </a:ext>
                </a:extLst>
              </a:tr>
              <a:tr h="833570">
                <a:tc>
                  <a:txBody>
                    <a:bodyPr/>
                    <a:lstStyle/>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2</a:t>
                      </a:r>
                    </a:p>
                    <a:p>
                      <a:pPr marL="0" marR="0">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(Ch)</a:t>
                      </a:r>
                    </a:p>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(Ch)</a:t>
                      </a:r>
                    </a:p>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(Ch)</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190737"/>
                  </a:ext>
                </a:extLst>
              </a:tr>
              <a:tr h="559515">
                <a:tc>
                  <a:txBody>
                    <a:bodyPr/>
                    <a:lstStyle/>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lệ</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1403216"/>
                  </a:ext>
                </a:extLst>
              </a:tr>
              <a:tr h="286283">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a:t>
                      </a: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404556"/>
                  </a:ext>
                </a:extLst>
              </a:tr>
              <a:tr h="224423">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181111"/>
                  </a:ext>
                </a:extLst>
              </a:tr>
              <a:tr h="429184">
                <a:tc>
                  <a:txBody>
                    <a:bodyPr/>
                    <a:lstStyle/>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(Ch)</a:t>
                      </a: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(Ch)</a:t>
                      </a: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(Ch)</a:t>
                      </a: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(Ch)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(Ch)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(Ch)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 (Ch)</a:t>
                      </a: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(Ch)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43470"/>
                  </a:ext>
                </a:extLst>
              </a:tr>
              <a:tr h="559515">
                <a:tc>
                  <a:txBody>
                    <a:bodyPr/>
                    <a:lstStyle/>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lệ</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 điểm=...%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2649516"/>
                  </a:ext>
                </a:extLst>
              </a:tr>
              <a:tr h="833570">
                <a:tc>
                  <a:txBody>
                    <a:bodyPr/>
                    <a:lstStyle/>
                    <a:p>
                      <a:pPr marL="0" marR="0">
                        <a:spcBef>
                          <a:spcPts val="0"/>
                        </a:spcBef>
                        <a:spcAft>
                          <a:spcPts val="600"/>
                        </a:spcAft>
                      </a:pPr>
                      <a:r>
                        <a:rPr lang="en-US" sz="1400">
                          <a:effectLst/>
                          <a:latin typeface="Times New Roman" panose="02020603050405020304" pitchFamily="18" charset="0"/>
                          <a:cs typeface="Times New Roman" panose="02020603050405020304" pitchFamily="18" charset="0"/>
                        </a:rPr>
                        <a:t>Tổng số câu</a:t>
                      </a:r>
                    </a:p>
                    <a:p>
                      <a:pPr marL="0" marR="0">
                        <a:spcBef>
                          <a:spcPts val="0"/>
                        </a:spcBef>
                        <a:spcAft>
                          <a:spcPts val="600"/>
                        </a:spcAft>
                      </a:pPr>
                      <a:r>
                        <a:rPr lang="en-US" sz="1400">
                          <a:effectLst/>
                          <a:latin typeface="Times New Roman" panose="02020603050405020304" pitchFamily="18" charset="0"/>
                          <a:cs typeface="Times New Roman" panose="02020603050405020304" pitchFamily="18" charset="0"/>
                        </a:rPr>
                        <a:t>Tổng số điểm</a:t>
                      </a:r>
                    </a:p>
                    <a:p>
                      <a:pPr marL="0" marR="0">
                        <a:spcBef>
                          <a:spcPts val="0"/>
                        </a:spcBef>
                        <a:spcAft>
                          <a:spcPts val="600"/>
                        </a:spcAft>
                      </a:pPr>
                      <a:r>
                        <a:rPr lang="en-US" sz="1400">
                          <a:effectLst/>
                          <a:latin typeface="Times New Roman" panose="02020603050405020304" pitchFamily="18" charset="0"/>
                          <a:cs typeface="Times New Roman" panose="02020603050405020304" pitchFamily="18" charset="0"/>
                        </a:rPr>
                        <a:t>Tỉ lệ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câu</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Số điểm</a:t>
                      </a:r>
                    </a:p>
                    <a:p>
                      <a:pPr marL="0" marR="0" algn="ctr">
                        <a:spcBef>
                          <a:spcPts val="0"/>
                        </a:spcBef>
                        <a:spcAft>
                          <a:spcPts val="600"/>
                        </a:spcAft>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4">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endParaRPr lang="en-US" sz="1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9" marR="51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55192"/>
                  </a:ext>
                </a:extLst>
              </a:tr>
            </a:tbl>
          </a:graphicData>
        </a:graphic>
      </p:graphicFrame>
      <p:sp>
        <p:nvSpPr>
          <p:cNvPr id="4" name="Rectangle 1">
            <a:extLst>
              <a:ext uri="{FF2B5EF4-FFF2-40B4-BE49-F238E27FC236}">
                <a16:creationId xmlns:a16="http://schemas.microsoft.com/office/drawing/2014/main" id="{4A7591BC-B1B3-4DF4-A295-3F445AB9165C}"/>
              </a:ext>
            </a:extLst>
          </p:cNvPr>
          <p:cNvSpPr>
            <a:spLocks noChangeArrowheads="1"/>
          </p:cNvSpPr>
          <p:nvPr/>
        </p:nvSpPr>
        <p:spPr bwMode="auto">
          <a:xfrm>
            <a:off x="1457359" y="248880"/>
            <a:ext cx="102059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KHUNG MA TRẬN ĐỀ KIỂM TRA (</a:t>
            </a:r>
            <a:r>
              <a:rPr kumimoji="0" lang="sv-SE"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cho loại đề kiểm tra kết hợp TL và TNKQ</a:t>
            </a:r>
            <a:r>
              <a:rPr kumimoji="0" lang="sv-SE"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sv-SE"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6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B5C521-1F30-4C94-BD72-C6231DB344AA}"/>
              </a:ext>
            </a:extLst>
          </p:cNvPr>
          <p:cNvSpPr txBox="1"/>
          <p:nvPr/>
        </p:nvSpPr>
        <p:spPr>
          <a:xfrm>
            <a:off x="522514" y="687513"/>
            <a:ext cx="11206066" cy="4478149"/>
          </a:xfrm>
          <a:prstGeom prst="rect">
            <a:avLst/>
          </a:prstGeom>
          <a:noFill/>
        </p:spPr>
        <p:txBody>
          <a:bodyPr wrap="square">
            <a:spAutoFit/>
          </a:bodyPr>
          <a:lstStyle/>
          <a:p>
            <a:pPr marL="0" marR="0">
              <a:spcBef>
                <a:spcPts val="0"/>
              </a:spcBef>
              <a:spcAft>
                <a:spcPts val="600"/>
              </a:spcAft>
            </a:pPr>
            <a:r>
              <a:rPr lang="nl-NL" sz="2400" b="1" i="1" dirty="0">
                <a:solidFill>
                  <a:srgbClr val="1F1BE4"/>
                </a:solidFill>
                <a:effectLst/>
                <a:latin typeface="Times New Roman" panose="02020603050405020304" pitchFamily="18" charset="0"/>
                <a:ea typeface="TimesNewRomanPS-BoldMT"/>
                <a:cs typeface="Times New Roman" panose="02020603050405020304" pitchFamily="18" charset="0"/>
              </a:rPr>
              <a:t>Các bước cơ bản thiết lập ma trận đề kiểm tra</a:t>
            </a:r>
            <a:r>
              <a:rPr lang="nl-NL" sz="2400" b="1" dirty="0">
                <a:solidFill>
                  <a:srgbClr val="1F1BE4"/>
                </a:solidFill>
                <a:effectLst/>
                <a:latin typeface="Times New Roman" panose="02020603050405020304" pitchFamily="18" charset="0"/>
                <a:ea typeface="TimesNewRomanPS-BoldMT"/>
                <a:cs typeface="Times New Roman" panose="02020603050405020304" pitchFamily="18" charset="0"/>
              </a:rPr>
              <a:t>: (</a:t>
            </a:r>
            <a:r>
              <a:rPr lang="nl-NL" sz="2400" b="1" i="1" dirty="0">
                <a:solidFill>
                  <a:srgbClr val="1F1BE4"/>
                </a:solidFill>
                <a:effectLst/>
                <a:latin typeface="Times New Roman" panose="02020603050405020304" pitchFamily="18" charset="0"/>
                <a:ea typeface="TimesNewRomanPS-BoldMT"/>
                <a:cs typeface="Times New Roman" panose="02020603050405020304" pitchFamily="18" charset="0"/>
              </a:rPr>
              <a:t>minh họa tại</a:t>
            </a:r>
            <a:r>
              <a:rPr lang="nl-NL" sz="2400" b="1" dirty="0">
                <a:solidFill>
                  <a:srgbClr val="1F1BE4"/>
                </a:solidFill>
                <a:effectLst/>
                <a:latin typeface="Times New Roman" panose="02020603050405020304" pitchFamily="18" charset="0"/>
                <a:ea typeface="TimesNewRomanPS-BoldMT"/>
                <a:cs typeface="Times New Roman" panose="02020603050405020304" pitchFamily="18" charset="0"/>
              </a:rPr>
              <a:t> </a:t>
            </a:r>
            <a:r>
              <a:rPr lang="nl-NL" sz="2400" b="1" i="1" dirty="0">
                <a:solidFill>
                  <a:srgbClr val="1F1BE4"/>
                </a:solidFill>
                <a:effectLst/>
                <a:latin typeface="Times New Roman" panose="02020603050405020304" pitchFamily="18" charset="0"/>
                <a:ea typeface="TimesNewRomanPS-BoldMT"/>
                <a:cs typeface="Times New Roman" panose="02020603050405020304" pitchFamily="18" charset="0"/>
              </a:rPr>
              <a:t>phụ lục</a:t>
            </a:r>
            <a:r>
              <a:rPr lang="nl-NL" sz="2400" b="1" dirty="0">
                <a:solidFill>
                  <a:srgbClr val="1F1BE4"/>
                </a:solidFill>
                <a:effectLst/>
                <a:latin typeface="Times New Roman" panose="02020603050405020304" pitchFamily="18" charset="0"/>
                <a:ea typeface="TimesNewRomanPS-BoldMT"/>
                <a:cs typeface="Times New Roman" panose="02020603050405020304" pitchFamily="18" charset="0"/>
              </a:rPr>
              <a:t>)</a:t>
            </a:r>
            <a:endParaRPr lang="en-US" sz="2400" b="1" dirty="0">
              <a:solidFill>
                <a:srgbClr val="1F1BE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nl-NL" sz="2400" dirty="0">
                <a:solidFill>
                  <a:srgbClr val="000000"/>
                </a:solidFill>
                <a:effectLst/>
                <a:latin typeface="Arial" panose="020B0604020202020204" pitchFamily="34" charset="0"/>
                <a:ea typeface="Times New Roman" panose="02020603050405020304" pitchFamily="18" charset="0"/>
              </a:rPr>
              <a:t>B1. Liệt kê tên các chủ đề (nội dung, chương...) cần kiểm tra;</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2400" dirty="0">
                <a:solidFill>
                  <a:srgbClr val="000000"/>
                </a:solidFill>
                <a:effectLst/>
                <a:latin typeface="Arial" panose="020B0604020202020204" pitchFamily="34" charset="0"/>
                <a:ea typeface="Times New Roman" panose="02020603050405020304" pitchFamily="18" charset="0"/>
              </a:rPr>
              <a:t>B2. Viết các chuẩn cần đánh giá đối với mỗi cấp độ tư duy;</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2400" spc="-30" dirty="0">
                <a:solidFill>
                  <a:srgbClr val="000000"/>
                </a:solidFill>
                <a:effectLst/>
                <a:latin typeface="Arial" panose="020B0604020202020204" pitchFamily="34" charset="0"/>
                <a:ea typeface="Times New Roman" panose="02020603050405020304" pitchFamily="18" charset="0"/>
              </a:rPr>
              <a:t>B3. Quyết định phân phối tỉ lệ % tổng điểm cho mỗi chủ đề (nội dung, chương...);</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2400" dirty="0">
                <a:solidFill>
                  <a:srgbClr val="000000"/>
                </a:solidFill>
                <a:effectLst/>
                <a:latin typeface="Arial" panose="020B0604020202020204" pitchFamily="34" charset="0"/>
                <a:ea typeface="Times New Roman" panose="02020603050405020304" pitchFamily="18" charset="0"/>
              </a:rPr>
              <a:t>B4. Quyết định tổng số điểm của bài kiểm tra;</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2400" dirty="0">
                <a:solidFill>
                  <a:srgbClr val="000000"/>
                </a:solidFill>
                <a:effectLst/>
                <a:latin typeface="Arial" panose="020B0604020202020204" pitchFamily="34" charset="0"/>
                <a:ea typeface="Times New Roman" panose="02020603050405020304" pitchFamily="18" charset="0"/>
              </a:rPr>
              <a:t>B5. Tính số điểm cho mỗi chủ đề (nội dung, chương...) tương ứng với tỉ lệ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2400" dirty="0">
                <a:solidFill>
                  <a:srgbClr val="000000"/>
                </a:solidFill>
                <a:effectLst/>
                <a:latin typeface="Arial" panose="020B0604020202020204" pitchFamily="34" charset="0"/>
                <a:ea typeface="Times New Roman" panose="02020603050405020304" pitchFamily="18" charset="0"/>
              </a:rPr>
              <a:t>B6. Tính tỉ lệ %, số điểm và quyết định số câu hỏi cho mỗi chuẩn tương ứng;</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2400" dirty="0">
                <a:solidFill>
                  <a:srgbClr val="000000"/>
                </a:solidFill>
                <a:effectLst/>
                <a:latin typeface="Arial" panose="020B0604020202020204" pitchFamily="34" charset="0"/>
                <a:ea typeface="Times New Roman" panose="02020603050405020304" pitchFamily="18" charset="0"/>
              </a:rPr>
              <a:t>B7. Tính tổng số điểm và tổng số câu hỏi cho mỗi cột;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2400" dirty="0">
                <a:solidFill>
                  <a:srgbClr val="000000"/>
                </a:solidFill>
                <a:effectLst/>
                <a:latin typeface="Arial" panose="020B0604020202020204" pitchFamily="34" charset="0"/>
                <a:ea typeface="Times New Roman" panose="02020603050405020304" pitchFamily="18" charset="0"/>
              </a:rPr>
              <a:t>B8. Tính tỉ lệ % tổng số điểm phân phối cho mỗi cột;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nl-NL" sz="2400" dirty="0">
                <a:solidFill>
                  <a:srgbClr val="000000"/>
                </a:solidFill>
                <a:effectLst/>
                <a:latin typeface="Arial" panose="020B0604020202020204" pitchFamily="34" charset="0"/>
                <a:ea typeface="Times New Roman" panose="02020603050405020304" pitchFamily="18" charset="0"/>
              </a:rPr>
              <a:t>B9. Đánh giá lại ma trận và chỉnh sửa nếu thấy cần thiết.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149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Shape 387">
            <a:extLst>
              <a:ext uri="{FF2B5EF4-FFF2-40B4-BE49-F238E27FC236}">
                <a16:creationId xmlns:a16="http://schemas.microsoft.com/office/drawing/2014/main" id="{D1A6E068-19DD-488E-9367-B6A688BA9C6B}"/>
              </a:ext>
            </a:extLst>
          </p:cNvPr>
          <p:cNvSpPr>
            <a:spLocks/>
          </p:cNvSpPr>
          <p:nvPr/>
        </p:nvSpPr>
        <p:spPr bwMode="auto">
          <a:xfrm rot="355510">
            <a:off x="90488" y="4124325"/>
            <a:ext cx="1911350" cy="1944688"/>
          </a:xfrm>
          <a:custGeom>
            <a:avLst/>
            <a:gdLst>
              <a:gd name="T0" fmla="*/ 636844 w 1882134"/>
              <a:gd name="T1" fmla="*/ 1061903 h 1915580"/>
              <a:gd name="T2" fmla="*/ 562511 w 1882134"/>
              <a:gd name="T3" fmla="*/ 1180336 h 1915580"/>
              <a:gd name="T4" fmla="*/ 644608 w 1882134"/>
              <a:gd name="T5" fmla="*/ 1550707 h 1915580"/>
              <a:gd name="T6" fmla="*/ 886716 w 1882134"/>
              <a:gd name="T7" fmla="*/ 1687534 h 1915580"/>
              <a:gd name="T8" fmla="*/ 997982 w 1882134"/>
              <a:gd name="T9" fmla="*/ 1700143 h 1915580"/>
              <a:gd name="T10" fmla="*/ 1283277 w 1882134"/>
              <a:gd name="T11" fmla="*/ 1456450 h 1915580"/>
              <a:gd name="T12" fmla="*/ 1292399 w 1882134"/>
              <a:gd name="T13" fmla="*/ 1188448 h 1915580"/>
              <a:gd name="T14" fmla="*/ 997965 w 1882134"/>
              <a:gd name="T15" fmla="*/ 926929 h 1915580"/>
              <a:gd name="T16" fmla="*/ 978749 w 1882134"/>
              <a:gd name="T17" fmla="*/ 939691 h 1915580"/>
              <a:gd name="T18" fmla="*/ 958437 w 1882134"/>
              <a:gd name="T19" fmla="*/ 949579 h 1915580"/>
              <a:gd name="T20" fmla="*/ 881110 w 1882134"/>
              <a:gd name="T21" fmla="*/ 945723 h 1915580"/>
              <a:gd name="T22" fmla="*/ 859940 w 1882134"/>
              <a:gd name="T23" fmla="*/ 932267 h 1915580"/>
              <a:gd name="T24" fmla="*/ 1042927 w 1882134"/>
              <a:gd name="T25" fmla="*/ 367913 h 1915580"/>
              <a:gd name="T26" fmla="*/ 972994 w 1882134"/>
              <a:gd name="T27" fmla="*/ 608121 h 1915580"/>
              <a:gd name="T28" fmla="*/ 1042927 w 1882134"/>
              <a:gd name="T29" fmla="*/ 836166 h 1915580"/>
              <a:gd name="T30" fmla="*/ 1292399 w 1882134"/>
              <a:gd name="T31" fmla="*/ 969952 h 1915580"/>
              <a:gd name="T32" fmla="*/ 1410990 w 1882134"/>
              <a:gd name="T33" fmla="*/ 988463 h 1915580"/>
              <a:gd name="T34" fmla="*/ 1680313 w 1882134"/>
              <a:gd name="T35" fmla="*/ 739627 h 1915580"/>
              <a:gd name="T36" fmla="*/ 1701598 w 1882134"/>
              <a:gd name="T37" fmla="*/ 483455 h 1915580"/>
              <a:gd name="T38" fmla="*/ 1412691 w 1882134"/>
              <a:gd name="T39" fmla="*/ 222683 h 1915580"/>
              <a:gd name="T40" fmla="*/ 1312401 w 1882134"/>
              <a:gd name="T41" fmla="*/ 227618 h 1915580"/>
              <a:gd name="T42" fmla="*/ 231909 w 1882134"/>
              <a:gd name="T43" fmla="*/ 347787 h 1915580"/>
              <a:gd name="T44" fmla="*/ 155071 w 1882134"/>
              <a:gd name="T45" fmla="*/ 485258 h 1915580"/>
              <a:gd name="T46" fmla="*/ 237167 w 1882134"/>
              <a:gd name="T47" fmla="*/ 851369 h 1915580"/>
              <a:gd name="T48" fmla="*/ 474477 w 1882134"/>
              <a:gd name="T49" fmla="*/ 960831 h 1915580"/>
              <a:gd name="T50" fmla="*/ 601190 w 1882134"/>
              <a:gd name="T51" fmla="*/ 984910 h 1915580"/>
              <a:gd name="T52" fmla="*/ 811567 w 1882134"/>
              <a:gd name="T53" fmla="*/ 863817 h 1915580"/>
              <a:gd name="T54" fmla="*/ 887857 w 1882134"/>
              <a:gd name="T55" fmla="*/ 724902 h 1915580"/>
              <a:gd name="T56" fmla="*/ 878877 w 1882134"/>
              <a:gd name="T57" fmla="*/ 477375 h 1915580"/>
              <a:gd name="T58" fmla="*/ 607514 w 1882134"/>
              <a:gd name="T59" fmla="*/ 228297 h 1915580"/>
              <a:gd name="T60" fmla="*/ 442371 w 1882134"/>
              <a:gd name="T61" fmla="*/ 226958 h 1915580"/>
              <a:gd name="T62" fmla="*/ 644609 w 1882134"/>
              <a:gd name="T63" fmla="*/ 142629 h 1915580"/>
              <a:gd name="T64" fmla="*/ 849541 w 1882134"/>
              <a:gd name="T65" fmla="*/ 277934 h 1915580"/>
              <a:gd name="T66" fmla="*/ 971093 w 1882134"/>
              <a:gd name="T67" fmla="*/ 258879 h 1915580"/>
              <a:gd name="T68" fmla="*/ 1244810 w 1882134"/>
              <a:gd name="T69" fmla="*/ 139736 h 1915580"/>
              <a:gd name="T70" fmla="*/ 1477734 w 1882134"/>
              <a:gd name="T71" fmla="*/ 118583 h 1915580"/>
              <a:gd name="T72" fmla="*/ 1674171 w 1882134"/>
              <a:gd name="T73" fmla="*/ 283599 h 1915580"/>
              <a:gd name="T74" fmla="*/ 1866931 w 1882134"/>
              <a:gd name="T75" fmla="*/ 373993 h 1915580"/>
              <a:gd name="T76" fmla="*/ 1787876 w 1882134"/>
              <a:gd name="T77" fmla="*/ 608121 h 1915580"/>
              <a:gd name="T78" fmla="*/ 1882134 w 1882134"/>
              <a:gd name="T79" fmla="*/ 824004 h 1915580"/>
              <a:gd name="T80" fmla="*/ 1696290 w 1882134"/>
              <a:gd name="T81" fmla="*/ 919792 h 1915580"/>
              <a:gd name="T82" fmla="*/ 1456449 w 1882134"/>
              <a:gd name="T83" fmla="*/ 1079414 h 1915580"/>
              <a:gd name="T84" fmla="*/ 1380434 w 1882134"/>
              <a:gd name="T85" fmla="*/ 1316581 h 1915580"/>
              <a:gd name="T86" fmla="*/ 1447328 w 1882134"/>
              <a:gd name="T87" fmla="*/ 1565911 h 1915580"/>
              <a:gd name="T88" fmla="*/ 1245755 w 1882134"/>
              <a:gd name="T89" fmla="*/ 1650453 h 1915580"/>
              <a:gd name="T90" fmla="*/ 1052050 w 1882134"/>
              <a:gd name="T91" fmla="*/ 1796996 h 1915580"/>
              <a:gd name="T92" fmla="*/ 820094 w 1882134"/>
              <a:gd name="T93" fmla="*/ 1770286 h 1915580"/>
              <a:gd name="T94" fmla="*/ 571490 w 1882134"/>
              <a:gd name="T95" fmla="*/ 1660170 h 1915580"/>
              <a:gd name="T96" fmla="*/ 442787 w 1882134"/>
              <a:gd name="T97" fmla="*/ 1466331 h 1915580"/>
              <a:gd name="T98" fmla="*/ 480415 w 1882134"/>
              <a:gd name="T99" fmla="*/ 1180946 h 1915580"/>
              <a:gd name="T100" fmla="*/ 403715 w 1882134"/>
              <a:gd name="T101" fmla="*/ 1058760 h 1915580"/>
              <a:gd name="T102" fmla="*/ 164050 w 1882134"/>
              <a:gd name="T103" fmla="*/ 960831 h 1915580"/>
              <a:gd name="T104" fmla="*/ 71834 w 1882134"/>
              <a:gd name="T105" fmla="*/ 741907 h 1915580"/>
              <a:gd name="T106" fmla="*/ 72975 w 1882134"/>
              <a:gd name="T107" fmla="*/ 483679 h 1915580"/>
              <a:gd name="T108" fmla="*/ 118583 w 1882134"/>
              <a:gd name="T109" fmla="*/ 255410 h 1915580"/>
              <a:gd name="T110" fmla="*/ 297980 w 1882134"/>
              <a:gd name="T111" fmla="*/ 218924 h 1915580"/>
              <a:gd name="T112" fmla="*/ 525745 w 1882134"/>
              <a:gd name="T113" fmla="*/ 24326 h 1915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2134" h="1915580">
                <a:moveTo>
                  <a:pt x="859940" y="932267"/>
                </a:moveTo>
                <a:lnTo>
                  <a:pt x="747989" y="997319"/>
                </a:lnTo>
                <a:lnTo>
                  <a:pt x="636844" y="1061903"/>
                </a:lnTo>
                <a:lnTo>
                  <a:pt x="638527" y="1070293"/>
                </a:lnTo>
                <a:cubicBezTo>
                  <a:pt x="638527" y="1120463"/>
                  <a:pt x="607741" y="1162081"/>
                  <a:pt x="565410" y="1179755"/>
                </a:cubicBezTo>
                <a:lnTo>
                  <a:pt x="562511" y="1180336"/>
                </a:lnTo>
                <a:lnTo>
                  <a:pt x="562511" y="1439244"/>
                </a:lnTo>
                <a:lnTo>
                  <a:pt x="572773" y="1441246"/>
                </a:lnTo>
                <a:cubicBezTo>
                  <a:pt x="615532" y="1458919"/>
                  <a:pt x="644608" y="1500537"/>
                  <a:pt x="644608" y="1550707"/>
                </a:cubicBezTo>
                <a:lnTo>
                  <a:pt x="640375" y="1571429"/>
                </a:lnTo>
                <a:lnTo>
                  <a:pt x="865510" y="1701672"/>
                </a:lnTo>
                <a:lnTo>
                  <a:pt x="886716" y="1687534"/>
                </a:lnTo>
                <a:cubicBezTo>
                  <a:pt x="900969" y="1681643"/>
                  <a:pt x="916742" y="1678413"/>
                  <a:pt x="933465" y="1678413"/>
                </a:cubicBezTo>
                <a:cubicBezTo>
                  <a:pt x="950189" y="1678413"/>
                  <a:pt x="965962" y="1681833"/>
                  <a:pt x="980215" y="1687962"/>
                </a:cubicBezTo>
                <a:lnTo>
                  <a:pt x="997982" y="1700143"/>
                </a:lnTo>
                <a:lnTo>
                  <a:pt x="1212258" y="1576182"/>
                </a:lnTo>
                <a:lnTo>
                  <a:pt x="1210160" y="1565911"/>
                </a:lnTo>
                <a:cubicBezTo>
                  <a:pt x="1210160" y="1515742"/>
                  <a:pt x="1240946" y="1474123"/>
                  <a:pt x="1283277" y="1456450"/>
                </a:cubicBezTo>
                <a:lnTo>
                  <a:pt x="1298338" y="1453428"/>
                </a:lnTo>
                <a:lnTo>
                  <a:pt x="1298338" y="1189696"/>
                </a:lnTo>
                <a:lnTo>
                  <a:pt x="1292399" y="1188448"/>
                </a:lnTo>
                <a:cubicBezTo>
                  <a:pt x="1250068" y="1170062"/>
                  <a:pt x="1219282" y="1127303"/>
                  <a:pt x="1219282" y="1079414"/>
                </a:cubicBezTo>
                <a:lnTo>
                  <a:pt x="1223749" y="1057548"/>
                </a:lnTo>
                <a:lnTo>
                  <a:pt x="997965" y="926929"/>
                </a:lnTo>
                <a:lnTo>
                  <a:pt x="994296" y="929366"/>
                </a:lnTo>
                <a:lnTo>
                  <a:pt x="988000" y="935188"/>
                </a:lnTo>
                <a:lnTo>
                  <a:pt x="978749" y="939691"/>
                </a:lnTo>
                <a:lnTo>
                  <a:pt x="969810" y="945628"/>
                </a:lnTo>
                <a:lnTo>
                  <a:pt x="964268" y="946740"/>
                </a:lnTo>
                <a:lnTo>
                  <a:pt x="958437" y="949579"/>
                </a:lnTo>
                <a:cubicBezTo>
                  <a:pt x="947754" y="952933"/>
                  <a:pt x="936316" y="954750"/>
                  <a:pt x="924343" y="954750"/>
                </a:cubicBezTo>
                <a:lnTo>
                  <a:pt x="923835" y="954643"/>
                </a:lnTo>
                <a:lnTo>
                  <a:pt x="881110" y="945723"/>
                </a:lnTo>
                <a:lnTo>
                  <a:pt x="880997" y="945646"/>
                </a:lnTo>
                <a:lnTo>
                  <a:pt x="878876" y="945200"/>
                </a:lnTo>
                <a:lnTo>
                  <a:pt x="859940" y="932267"/>
                </a:lnTo>
                <a:close/>
                <a:moveTo>
                  <a:pt x="1285908" y="209454"/>
                </a:moveTo>
                <a:lnTo>
                  <a:pt x="1039711" y="351883"/>
                </a:lnTo>
                <a:lnTo>
                  <a:pt x="1042927" y="367913"/>
                </a:lnTo>
                <a:cubicBezTo>
                  <a:pt x="1042927" y="401360"/>
                  <a:pt x="1029244" y="431006"/>
                  <a:pt x="1007580" y="452291"/>
                </a:cubicBezTo>
                <a:lnTo>
                  <a:pt x="972994" y="475261"/>
                </a:lnTo>
                <a:lnTo>
                  <a:pt x="972994" y="608121"/>
                </a:lnTo>
                <a:lnTo>
                  <a:pt x="972994" y="728436"/>
                </a:lnTo>
                <a:lnTo>
                  <a:pt x="1008720" y="752929"/>
                </a:lnTo>
                <a:cubicBezTo>
                  <a:pt x="1030004" y="774594"/>
                  <a:pt x="1042927" y="804239"/>
                  <a:pt x="1042927" y="836166"/>
                </a:cubicBezTo>
                <a:lnTo>
                  <a:pt x="1038547" y="857606"/>
                </a:lnTo>
                <a:lnTo>
                  <a:pt x="1264627" y="988396"/>
                </a:lnTo>
                <a:lnTo>
                  <a:pt x="1292399" y="969952"/>
                </a:lnTo>
                <a:cubicBezTo>
                  <a:pt x="1306509" y="964061"/>
                  <a:pt x="1321902" y="960830"/>
                  <a:pt x="1337865" y="960830"/>
                </a:cubicBezTo>
                <a:cubicBezTo>
                  <a:pt x="1354588" y="960830"/>
                  <a:pt x="1370362" y="964251"/>
                  <a:pt x="1384615" y="970380"/>
                </a:cubicBezTo>
                <a:lnTo>
                  <a:pt x="1410990" y="988463"/>
                </a:lnTo>
                <a:lnTo>
                  <a:pt x="1650068" y="850153"/>
                </a:lnTo>
                <a:lnTo>
                  <a:pt x="1644966" y="824004"/>
                </a:lnTo>
                <a:cubicBezTo>
                  <a:pt x="1644966" y="790557"/>
                  <a:pt x="1658649" y="760911"/>
                  <a:pt x="1680313" y="739627"/>
                </a:cubicBezTo>
                <a:lnTo>
                  <a:pt x="1705780" y="722714"/>
                </a:lnTo>
                <a:lnTo>
                  <a:pt x="1705779" y="484271"/>
                </a:lnTo>
                <a:lnTo>
                  <a:pt x="1701598" y="483455"/>
                </a:lnTo>
                <a:cubicBezTo>
                  <a:pt x="1658839" y="465782"/>
                  <a:pt x="1629764" y="424164"/>
                  <a:pt x="1629764" y="373993"/>
                </a:cubicBezTo>
                <a:lnTo>
                  <a:pt x="1634464" y="350982"/>
                </a:lnTo>
                <a:lnTo>
                  <a:pt x="1412691" y="222683"/>
                </a:lnTo>
                <a:lnTo>
                  <a:pt x="1404617" y="228046"/>
                </a:lnTo>
                <a:cubicBezTo>
                  <a:pt x="1390507" y="233937"/>
                  <a:pt x="1375113" y="237167"/>
                  <a:pt x="1359150" y="237167"/>
                </a:cubicBezTo>
                <a:cubicBezTo>
                  <a:pt x="1342427" y="237167"/>
                  <a:pt x="1326653" y="233747"/>
                  <a:pt x="1312401" y="227618"/>
                </a:cubicBezTo>
                <a:lnTo>
                  <a:pt x="1285908" y="209454"/>
                </a:lnTo>
                <a:close/>
                <a:moveTo>
                  <a:pt x="441920" y="226293"/>
                </a:moveTo>
                <a:lnTo>
                  <a:pt x="231909" y="347787"/>
                </a:lnTo>
                <a:lnTo>
                  <a:pt x="237167" y="373994"/>
                </a:lnTo>
                <a:cubicBezTo>
                  <a:pt x="237167" y="424164"/>
                  <a:pt x="206381" y="465783"/>
                  <a:pt x="164050" y="483456"/>
                </a:cubicBezTo>
                <a:lnTo>
                  <a:pt x="155071" y="485258"/>
                </a:lnTo>
                <a:lnTo>
                  <a:pt x="155071" y="740239"/>
                </a:lnTo>
                <a:lnTo>
                  <a:pt x="165333" y="742335"/>
                </a:lnTo>
                <a:cubicBezTo>
                  <a:pt x="208092" y="760721"/>
                  <a:pt x="237168" y="803479"/>
                  <a:pt x="237167" y="851369"/>
                </a:cubicBezTo>
                <a:lnTo>
                  <a:pt x="234601" y="863932"/>
                </a:lnTo>
                <a:lnTo>
                  <a:pt x="440781" y="983210"/>
                </a:lnTo>
                <a:lnTo>
                  <a:pt x="474477" y="960831"/>
                </a:lnTo>
                <a:cubicBezTo>
                  <a:pt x="488587" y="954940"/>
                  <a:pt x="503980" y="951709"/>
                  <a:pt x="519943" y="951709"/>
                </a:cubicBezTo>
                <a:cubicBezTo>
                  <a:pt x="536667" y="951709"/>
                  <a:pt x="552440" y="955130"/>
                  <a:pt x="566693" y="961258"/>
                </a:cubicBezTo>
                <a:lnTo>
                  <a:pt x="601190" y="984910"/>
                </a:lnTo>
                <a:lnTo>
                  <a:pt x="705420" y="924344"/>
                </a:lnTo>
                <a:lnTo>
                  <a:pt x="785942" y="878642"/>
                </a:lnTo>
                <a:lnTo>
                  <a:pt x="811567" y="863817"/>
                </a:lnTo>
                <a:lnTo>
                  <a:pt x="805759" y="836166"/>
                </a:lnTo>
                <a:cubicBezTo>
                  <a:pt x="805759" y="785996"/>
                  <a:pt x="836545" y="744378"/>
                  <a:pt x="878876" y="726704"/>
                </a:cubicBezTo>
                <a:lnTo>
                  <a:pt x="887857" y="724902"/>
                </a:lnTo>
                <a:lnTo>
                  <a:pt x="887857" y="602041"/>
                </a:lnTo>
                <a:lnTo>
                  <a:pt x="887857" y="479177"/>
                </a:lnTo>
                <a:lnTo>
                  <a:pt x="878877" y="477375"/>
                </a:lnTo>
                <a:cubicBezTo>
                  <a:pt x="836546" y="459702"/>
                  <a:pt x="805760" y="418084"/>
                  <a:pt x="805760" y="367913"/>
                </a:cubicBezTo>
                <a:lnTo>
                  <a:pt x="810313" y="345620"/>
                </a:lnTo>
                <a:lnTo>
                  <a:pt x="607514" y="228297"/>
                </a:lnTo>
                <a:lnTo>
                  <a:pt x="572440" y="252065"/>
                </a:lnTo>
                <a:cubicBezTo>
                  <a:pt x="558268" y="258099"/>
                  <a:pt x="542678" y="261454"/>
                  <a:pt x="526305" y="261493"/>
                </a:cubicBezTo>
                <a:cubicBezTo>
                  <a:pt x="493559" y="261570"/>
                  <a:pt x="463882" y="248367"/>
                  <a:pt x="442371" y="226958"/>
                </a:cubicBezTo>
                <a:lnTo>
                  <a:pt x="441920" y="226293"/>
                </a:lnTo>
                <a:close/>
                <a:moveTo>
                  <a:pt x="525745" y="24326"/>
                </a:moveTo>
                <a:cubicBezTo>
                  <a:pt x="591236" y="24171"/>
                  <a:pt x="644453" y="77137"/>
                  <a:pt x="644609" y="142629"/>
                </a:cubicBezTo>
                <a:lnTo>
                  <a:pt x="641709" y="157167"/>
                </a:lnTo>
                <a:lnTo>
                  <a:pt x="747989" y="218924"/>
                </a:lnTo>
                <a:lnTo>
                  <a:pt x="849541" y="277934"/>
                </a:lnTo>
                <a:lnTo>
                  <a:pt x="878877" y="258452"/>
                </a:lnTo>
                <a:cubicBezTo>
                  <a:pt x="892987" y="252560"/>
                  <a:pt x="908380" y="249330"/>
                  <a:pt x="924343" y="249330"/>
                </a:cubicBezTo>
                <a:cubicBezTo>
                  <a:pt x="941066" y="249330"/>
                  <a:pt x="956840" y="252750"/>
                  <a:pt x="971093" y="258879"/>
                </a:cubicBezTo>
                <a:lnTo>
                  <a:pt x="999784" y="278550"/>
                </a:lnTo>
                <a:lnTo>
                  <a:pt x="1112862" y="212843"/>
                </a:lnTo>
                <a:lnTo>
                  <a:pt x="1244810" y="139736"/>
                </a:lnTo>
                <a:lnTo>
                  <a:pt x="1240567" y="118583"/>
                </a:lnTo>
                <a:cubicBezTo>
                  <a:pt x="1240566" y="51690"/>
                  <a:pt x="1295297" y="0"/>
                  <a:pt x="1359150" y="0"/>
                </a:cubicBezTo>
                <a:cubicBezTo>
                  <a:pt x="1426044" y="0"/>
                  <a:pt x="1477734" y="54731"/>
                  <a:pt x="1477734" y="118583"/>
                </a:cubicBezTo>
                <a:lnTo>
                  <a:pt x="1468446" y="164056"/>
                </a:lnTo>
                <a:lnTo>
                  <a:pt x="1562871" y="218924"/>
                </a:lnTo>
                <a:lnTo>
                  <a:pt x="1674171" y="283599"/>
                </a:lnTo>
                <a:lnTo>
                  <a:pt x="1702880" y="264532"/>
                </a:lnTo>
                <a:cubicBezTo>
                  <a:pt x="1716991" y="258640"/>
                  <a:pt x="1732384" y="255410"/>
                  <a:pt x="1748347" y="255410"/>
                </a:cubicBezTo>
                <a:cubicBezTo>
                  <a:pt x="1815241" y="255410"/>
                  <a:pt x="1866931" y="310141"/>
                  <a:pt x="1866931" y="373993"/>
                </a:cubicBezTo>
                <a:cubicBezTo>
                  <a:pt x="1866931" y="424164"/>
                  <a:pt x="1836145" y="465782"/>
                  <a:pt x="1793814" y="483456"/>
                </a:cubicBezTo>
                <a:lnTo>
                  <a:pt x="1787876" y="484647"/>
                </a:lnTo>
                <a:lnTo>
                  <a:pt x="1787876" y="608121"/>
                </a:lnTo>
                <a:lnTo>
                  <a:pt x="1787876" y="710390"/>
                </a:lnTo>
                <a:lnTo>
                  <a:pt x="1810299" y="714970"/>
                </a:lnTo>
                <a:cubicBezTo>
                  <a:pt x="1853058" y="733356"/>
                  <a:pt x="1882134" y="776115"/>
                  <a:pt x="1882134" y="824004"/>
                </a:cubicBezTo>
                <a:cubicBezTo>
                  <a:pt x="1882134" y="890898"/>
                  <a:pt x="1827403" y="942588"/>
                  <a:pt x="1763550" y="942588"/>
                </a:cubicBezTo>
                <a:cubicBezTo>
                  <a:pt x="1746826" y="942588"/>
                  <a:pt x="1731053" y="939357"/>
                  <a:pt x="1716800" y="933466"/>
                </a:cubicBezTo>
                <a:lnTo>
                  <a:pt x="1696290" y="919792"/>
                </a:lnTo>
                <a:lnTo>
                  <a:pt x="1562871" y="997319"/>
                </a:lnTo>
                <a:lnTo>
                  <a:pt x="1452273" y="1058596"/>
                </a:lnTo>
                <a:lnTo>
                  <a:pt x="1456449" y="1079414"/>
                </a:lnTo>
                <a:cubicBezTo>
                  <a:pt x="1456450" y="1129584"/>
                  <a:pt x="1425663" y="1171202"/>
                  <a:pt x="1383332" y="1188876"/>
                </a:cubicBezTo>
                <a:lnTo>
                  <a:pt x="1380434" y="1189457"/>
                </a:lnTo>
                <a:lnTo>
                  <a:pt x="1380434" y="1316581"/>
                </a:lnTo>
                <a:lnTo>
                  <a:pt x="1380434" y="1459744"/>
                </a:lnTo>
                <a:lnTo>
                  <a:pt x="1413121" y="1481535"/>
                </a:lnTo>
                <a:cubicBezTo>
                  <a:pt x="1434405" y="1502819"/>
                  <a:pt x="1447327" y="1532465"/>
                  <a:pt x="1447328" y="1565911"/>
                </a:cubicBezTo>
                <a:cubicBezTo>
                  <a:pt x="1447328" y="1632805"/>
                  <a:pt x="1392597" y="1684495"/>
                  <a:pt x="1328743" y="1684495"/>
                </a:cubicBezTo>
                <a:cubicBezTo>
                  <a:pt x="1312780" y="1684496"/>
                  <a:pt x="1297387" y="1681265"/>
                  <a:pt x="1283277" y="1675374"/>
                </a:cubicBezTo>
                <a:lnTo>
                  <a:pt x="1245755" y="1650453"/>
                </a:lnTo>
                <a:lnTo>
                  <a:pt x="1152389" y="1702738"/>
                </a:lnTo>
                <a:lnTo>
                  <a:pt x="1045590" y="1764797"/>
                </a:lnTo>
                <a:lnTo>
                  <a:pt x="1052050" y="1796996"/>
                </a:lnTo>
                <a:cubicBezTo>
                  <a:pt x="1052050" y="1863890"/>
                  <a:pt x="997319" y="1915580"/>
                  <a:pt x="933465" y="1915580"/>
                </a:cubicBezTo>
                <a:cubicBezTo>
                  <a:pt x="869613" y="1915580"/>
                  <a:pt x="814882" y="1860849"/>
                  <a:pt x="814882" y="1796996"/>
                </a:cubicBezTo>
                <a:lnTo>
                  <a:pt x="820094" y="1770286"/>
                </a:lnTo>
                <a:lnTo>
                  <a:pt x="705420" y="1702738"/>
                </a:lnTo>
                <a:lnTo>
                  <a:pt x="599803" y="1641366"/>
                </a:lnTo>
                <a:lnTo>
                  <a:pt x="571490" y="1660170"/>
                </a:lnTo>
                <a:cubicBezTo>
                  <a:pt x="557380" y="1666061"/>
                  <a:pt x="541987" y="1669291"/>
                  <a:pt x="526023" y="1669292"/>
                </a:cubicBezTo>
                <a:cubicBezTo>
                  <a:pt x="462171" y="1669292"/>
                  <a:pt x="407440" y="1617602"/>
                  <a:pt x="407440" y="1550707"/>
                </a:cubicBezTo>
                <a:cubicBezTo>
                  <a:pt x="407440" y="1517261"/>
                  <a:pt x="421123" y="1487615"/>
                  <a:pt x="442787" y="1466331"/>
                </a:cubicBezTo>
                <a:lnTo>
                  <a:pt x="480415" y="1441340"/>
                </a:lnTo>
                <a:lnTo>
                  <a:pt x="480415" y="1313541"/>
                </a:lnTo>
                <a:lnTo>
                  <a:pt x="480415" y="1180946"/>
                </a:lnTo>
                <a:lnTo>
                  <a:pt x="474477" y="1179755"/>
                </a:lnTo>
                <a:cubicBezTo>
                  <a:pt x="432146" y="1162081"/>
                  <a:pt x="401359" y="1120463"/>
                  <a:pt x="401359" y="1070292"/>
                </a:cubicBezTo>
                <a:lnTo>
                  <a:pt x="403715" y="1058760"/>
                </a:lnTo>
                <a:lnTo>
                  <a:pt x="297980" y="997319"/>
                </a:lnTo>
                <a:lnTo>
                  <a:pt x="197246" y="938785"/>
                </a:lnTo>
                <a:lnTo>
                  <a:pt x="164050" y="960831"/>
                </a:lnTo>
                <a:cubicBezTo>
                  <a:pt x="149940" y="966723"/>
                  <a:pt x="134547" y="969953"/>
                  <a:pt x="118583" y="969953"/>
                </a:cubicBezTo>
                <a:cubicBezTo>
                  <a:pt x="51690" y="969953"/>
                  <a:pt x="0" y="915222"/>
                  <a:pt x="0" y="851369"/>
                </a:cubicBezTo>
                <a:cubicBezTo>
                  <a:pt x="0" y="801199"/>
                  <a:pt x="29076" y="759581"/>
                  <a:pt x="71834" y="741907"/>
                </a:cubicBezTo>
                <a:lnTo>
                  <a:pt x="72975" y="741685"/>
                </a:lnTo>
                <a:lnTo>
                  <a:pt x="72975" y="608121"/>
                </a:lnTo>
                <a:lnTo>
                  <a:pt x="72975" y="483679"/>
                </a:lnTo>
                <a:lnTo>
                  <a:pt x="71834" y="483456"/>
                </a:lnTo>
                <a:cubicBezTo>
                  <a:pt x="29076" y="465783"/>
                  <a:pt x="0" y="424164"/>
                  <a:pt x="0" y="373994"/>
                </a:cubicBezTo>
                <a:cubicBezTo>
                  <a:pt x="0" y="310141"/>
                  <a:pt x="51690" y="255410"/>
                  <a:pt x="118583" y="255410"/>
                </a:cubicBezTo>
                <a:cubicBezTo>
                  <a:pt x="135307" y="255410"/>
                  <a:pt x="151080" y="258831"/>
                  <a:pt x="165333" y="264960"/>
                </a:cubicBezTo>
                <a:lnTo>
                  <a:pt x="189840" y="281762"/>
                </a:lnTo>
                <a:lnTo>
                  <a:pt x="297980" y="218924"/>
                </a:lnTo>
                <a:lnTo>
                  <a:pt x="409656" y="154031"/>
                </a:lnTo>
                <a:lnTo>
                  <a:pt x="407441" y="143189"/>
                </a:lnTo>
                <a:cubicBezTo>
                  <a:pt x="407286" y="77697"/>
                  <a:pt x="460252" y="24480"/>
                  <a:pt x="525745" y="24326"/>
                </a:cubicBezTo>
                <a:close/>
              </a:path>
            </a:pathLst>
          </a:custGeom>
          <a:solidFill>
            <a:schemeClr val="accent2">
              <a:alpha val="20000"/>
            </a:schemeClr>
          </a:solidFill>
          <a:ln>
            <a:noFill/>
          </a:ln>
          <a:extLst>
            <a:ext uri="{91240B29-F687-4F45-9708-019B960494DF}">
              <a14:hiddenLine xmlns:a14="http://schemas.microsoft.com/office/drawing/2010/main" w="43323" cap="flat">
                <a:solidFill>
                  <a:srgbClr val="000000"/>
                </a:solidFill>
                <a:prstDash val="solid"/>
                <a:miter lim="800000"/>
                <a:headEnd/>
                <a:tailEnd/>
              </a14:hiddenLine>
            </a:ext>
          </a:extLst>
        </p:spPr>
        <p:txBody>
          <a:bodyPr anchor="ctr"/>
          <a:lstStyle/>
          <a:p>
            <a:endParaRPr lang="en-US"/>
          </a:p>
        </p:txBody>
      </p:sp>
      <p:sp>
        <p:nvSpPr>
          <p:cNvPr id="49155" name="Freeform: Shape 385">
            <a:extLst>
              <a:ext uri="{FF2B5EF4-FFF2-40B4-BE49-F238E27FC236}">
                <a16:creationId xmlns:a16="http://schemas.microsoft.com/office/drawing/2014/main" id="{042A04AC-DF88-4669-9B57-A4276CE259BE}"/>
              </a:ext>
            </a:extLst>
          </p:cNvPr>
          <p:cNvSpPr>
            <a:spLocks/>
          </p:cNvSpPr>
          <p:nvPr/>
        </p:nvSpPr>
        <p:spPr bwMode="auto">
          <a:xfrm rot="8287270" flipH="1">
            <a:off x="4206875" y="4475163"/>
            <a:ext cx="1584325" cy="1495425"/>
          </a:xfrm>
          <a:custGeom>
            <a:avLst/>
            <a:gdLst>
              <a:gd name="T0" fmla="*/ 744074 w 2013900"/>
              <a:gd name="T1" fmla="*/ 1348088 h 1900583"/>
              <a:gd name="T2" fmla="*/ 706808 w 2013900"/>
              <a:gd name="T3" fmla="*/ 1216890 h 1900583"/>
              <a:gd name="T4" fmla="*/ 726700 w 2013900"/>
              <a:gd name="T5" fmla="*/ 978267 h 1900583"/>
              <a:gd name="T6" fmla="*/ 799083 w 2013900"/>
              <a:gd name="T7" fmla="*/ 935439 h 1900583"/>
              <a:gd name="T8" fmla="*/ 822213 w 2013900"/>
              <a:gd name="T9" fmla="*/ 851356 h 1900583"/>
              <a:gd name="T10" fmla="*/ 1061832 w 2013900"/>
              <a:gd name="T11" fmla="*/ 781899 h 1900583"/>
              <a:gd name="T12" fmla="*/ 1200605 w 2013900"/>
              <a:gd name="T13" fmla="*/ 782908 h 1900583"/>
              <a:gd name="T14" fmla="*/ 1386234 w 2013900"/>
              <a:gd name="T15" fmla="*/ 941312 h 1900583"/>
              <a:gd name="T16" fmla="*/ 1447779 w 2013900"/>
              <a:gd name="T17" fmla="*/ 1074387 h 1900583"/>
              <a:gd name="T18" fmla="*/ 1377304 w 2013900"/>
              <a:gd name="T19" fmla="*/ 1316666 h 1900583"/>
              <a:gd name="T20" fmla="*/ 1318419 w 2013900"/>
              <a:gd name="T21" fmla="*/ 1433424 h 1900583"/>
              <a:gd name="T22" fmla="*/ 1097018 w 2013900"/>
              <a:gd name="T23" fmla="*/ 1524911 h 1900583"/>
              <a:gd name="T24" fmla="*/ 950083 w 2013900"/>
              <a:gd name="T25" fmla="*/ 1496043 h 1900583"/>
              <a:gd name="T26" fmla="*/ 75043 w 2013900"/>
              <a:gd name="T27" fmla="*/ 1597161 h 1900583"/>
              <a:gd name="T28" fmla="*/ 154857 w 2013900"/>
              <a:gd name="T29" fmla="*/ 1598764 h 1900583"/>
              <a:gd name="T30" fmla="*/ 231813 w 2013900"/>
              <a:gd name="T31" fmla="*/ 1480763 h 1900583"/>
              <a:gd name="T32" fmla="*/ 563677 w 2013900"/>
              <a:gd name="T33" fmla="*/ 1402157 h 1900583"/>
              <a:gd name="T34" fmla="*/ 693400 w 2013900"/>
              <a:gd name="T35" fmla="*/ 1411346 h 1900583"/>
              <a:gd name="T36" fmla="*/ 894945 w 2013900"/>
              <a:gd name="T37" fmla="*/ 1567053 h 1900583"/>
              <a:gd name="T38" fmla="*/ 936587 w 2013900"/>
              <a:gd name="T39" fmla="*/ 1690255 h 1900583"/>
              <a:gd name="T40" fmla="*/ 1121540 w 2013900"/>
              <a:gd name="T41" fmla="*/ 1626904 h 1900583"/>
              <a:gd name="T42" fmla="*/ 1237555 w 2013900"/>
              <a:gd name="T43" fmla="*/ 1551067 h 1900583"/>
              <a:gd name="T44" fmla="*/ 1362776 w 2013900"/>
              <a:gd name="T45" fmla="*/ 1511266 h 1900583"/>
              <a:gd name="T46" fmla="*/ 1499270 w 2013900"/>
              <a:gd name="T47" fmla="*/ 1514511 h 1900583"/>
              <a:gd name="T48" fmla="*/ 1783473 w 2013900"/>
              <a:gd name="T49" fmla="*/ 1754261 h 1900583"/>
              <a:gd name="T50" fmla="*/ 1867578 w 2013900"/>
              <a:gd name="T51" fmla="*/ 1896932 h 1900583"/>
              <a:gd name="T52" fmla="*/ 1968427 w 2013900"/>
              <a:gd name="T53" fmla="*/ 1690911 h 1900583"/>
              <a:gd name="T54" fmla="*/ 1838014 w 2013900"/>
              <a:gd name="T55" fmla="*/ 1682642 h 1900583"/>
              <a:gd name="T56" fmla="*/ 1547700 w 2013900"/>
              <a:gd name="T57" fmla="*/ 1448953 h 1900583"/>
              <a:gd name="T58" fmla="*/ 1493239 w 2013900"/>
              <a:gd name="T59" fmla="*/ 1319828 h 1900583"/>
              <a:gd name="T60" fmla="*/ 1524327 w 2013900"/>
              <a:gd name="T61" fmla="*/ 1084591 h 1900583"/>
              <a:gd name="T62" fmla="*/ 1591815 w 2013900"/>
              <a:gd name="T63" fmla="*/ 1043422 h 1900583"/>
              <a:gd name="T64" fmla="*/ 1483503 w 2013900"/>
              <a:gd name="T65" fmla="*/ 855912 h 1900583"/>
              <a:gd name="T66" fmla="*/ 1340899 w 2013900"/>
              <a:gd name="T67" fmla="*/ 788887 h 1900583"/>
              <a:gd name="T68" fmla="*/ 1249341 w 2013900"/>
              <a:gd name="T69" fmla="*/ 673586 h 1900583"/>
              <a:gd name="T70" fmla="*/ 1168993 w 2013900"/>
              <a:gd name="T71" fmla="*/ 578975 h 1900583"/>
              <a:gd name="T72" fmla="*/ 1170003 w 2013900"/>
              <a:gd name="T73" fmla="*/ 225113 h 1900583"/>
              <a:gd name="T74" fmla="*/ 1125121 w 2013900"/>
              <a:gd name="T75" fmla="*/ 1 h 1900583"/>
              <a:gd name="T76" fmla="*/ 1078973 w 2013900"/>
              <a:gd name="T77" fmla="*/ 224691 h 1900583"/>
              <a:gd name="T78" fmla="*/ 1094946 w 2013900"/>
              <a:gd name="T79" fmla="*/ 580718 h 1900583"/>
              <a:gd name="T80" fmla="*/ 1075329 w 2013900"/>
              <a:gd name="T81" fmla="*/ 587687 h 1900583"/>
              <a:gd name="T82" fmla="*/ 1040763 w 2013900"/>
              <a:gd name="T83" fmla="*/ 617700 h 1900583"/>
              <a:gd name="T84" fmla="*/ 1021715 w 2013900"/>
              <a:gd name="T85" fmla="*/ 657057 h 1900583"/>
              <a:gd name="T86" fmla="*/ 1019460 w 2013900"/>
              <a:gd name="T87" fmla="*/ 681579 h 1900583"/>
              <a:gd name="T88" fmla="*/ 783553 w 2013900"/>
              <a:gd name="T89" fmla="*/ 777618 h 1900583"/>
              <a:gd name="T90" fmla="*/ 613815 w 2013900"/>
              <a:gd name="T91" fmla="*/ 792308 h 1900583"/>
              <a:gd name="T92" fmla="*/ 645314 w 2013900"/>
              <a:gd name="T93" fmla="*/ 961627 h 1900583"/>
              <a:gd name="T94" fmla="*/ 614430 w 2013900"/>
              <a:gd name="T95" fmla="*/ 1195319 h 1900583"/>
              <a:gd name="T96" fmla="*/ 542608 w 2013900"/>
              <a:gd name="T97" fmla="*/ 1237958 h 1900583"/>
              <a:gd name="T98" fmla="*/ 520493 w 2013900"/>
              <a:gd name="T99" fmla="*/ 1304200 h 1900583"/>
              <a:gd name="T100" fmla="*/ 204922 w 2013900"/>
              <a:gd name="T101" fmla="*/ 1410631 h 1900583"/>
              <a:gd name="T102" fmla="*/ 6306 w 2013900"/>
              <a:gd name="T103" fmla="*/ 1525703 h 1900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3900" h="1900583">
                <a:moveTo>
                  <a:pt x="943257" y="1501970"/>
                </a:moveTo>
                <a:lnTo>
                  <a:pt x="744074" y="1348088"/>
                </a:lnTo>
                <a:lnTo>
                  <a:pt x="748630" y="1338807"/>
                </a:lnTo>
                <a:cubicBezTo>
                  <a:pt x="760072" y="1294309"/>
                  <a:pt x="744218" y="1245791"/>
                  <a:pt x="706808" y="1216890"/>
                </a:cubicBezTo>
                <a:lnTo>
                  <a:pt x="695446" y="1211313"/>
                </a:lnTo>
                <a:lnTo>
                  <a:pt x="726700" y="978267"/>
                </a:lnTo>
                <a:lnTo>
                  <a:pt x="764518" y="965451"/>
                </a:lnTo>
                <a:cubicBezTo>
                  <a:pt x="777636" y="957984"/>
                  <a:pt x="789449" y="947909"/>
                  <a:pt x="799083" y="935439"/>
                </a:cubicBezTo>
                <a:cubicBezTo>
                  <a:pt x="809176" y="922375"/>
                  <a:pt x="816023" y="907989"/>
                  <a:pt x="819837" y="893157"/>
                </a:cubicBezTo>
                <a:lnTo>
                  <a:pt x="822213" y="851356"/>
                </a:lnTo>
                <a:lnTo>
                  <a:pt x="1043738" y="760675"/>
                </a:lnTo>
                <a:lnTo>
                  <a:pt x="1061832" y="781899"/>
                </a:lnTo>
                <a:cubicBezTo>
                  <a:pt x="1101024" y="812177"/>
                  <a:pt x="1152114" y="813244"/>
                  <a:pt x="1191467" y="790843"/>
                </a:cubicBezTo>
                <a:lnTo>
                  <a:pt x="1200605" y="782908"/>
                </a:lnTo>
                <a:lnTo>
                  <a:pt x="1391604" y="930468"/>
                </a:lnTo>
                <a:lnTo>
                  <a:pt x="1386234" y="941312"/>
                </a:lnTo>
                <a:cubicBezTo>
                  <a:pt x="1374493" y="985046"/>
                  <a:pt x="1388425" y="1034212"/>
                  <a:pt x="1427616" y="1064490"/>
                </a:cubicBezTo>
                <a:lnTo>
                  <a:pt x="1447779" y="1074387"/>
                </a:lnTo>
                <a:lnTo>
                  <a:pt x="1417037" y="1303612"/>
                </a:lnTo>
                <a:lnTo>
                  <a:pt x="1377304" y="1316666"/>
                </a:lnTo>
                <a:cubicBezTo>
                  <a:pt x="1364036" y="1324096"/>
                  <a:pt x="1352007" y="1334250"/>
                  <a:pt x="1342096" y="1347016"/>
                </a:cubicBezTo>
                <a:cubicBezTo>
                  <a:pt x="1322273" y="1372550"/>
                  <a:pt x="1314676" y="1403701"/>
                  <a:pt x="1318419" y="1433424"/>
                </a:cubicBezTo>
                <a:lnTo>
                  <a:pt x="1318667" y="1434179"/>
                </a:lnTo>
                <a:lnTo>
                  <a:pt x="1097018" y="1524911"/>
                </a:lnTo>
                <a:lnTo>
                  <a:pt x="1079718" y="1504987"/>
                </a:lnTo>
                <a:cubicBezTo>
                  <a:pt x="1040526" y="1474709"/>
                  <a:pt x="989436" y="1473641"/>
                  <a:pt x="950083" y="1496043"/>
                </a:cubicBezTo>
                <a:lnTo>
                  <a:pt x="943257" y="1501970"/>
                </a:lnTo>
                <a:close/>
                <a:moveTo>
                  <a:pt x="75043" y="1597161"/>
                </a:moveTo>
                <a:cubicBezTo>
                  <a:pt x="85545" y="1601240"/>
                  <a:pt x="96683" y="1603828"/>
                  <a:pt x="108134" y="1604721"/>
                </a:cubicBezTo>
                <a:cubicBezTo>
                  <a:pt x="123403" y="1605911"/>
                  <a:pt x="139230" y="1604086"/>
                  <a:pt x="154857" y="1598764"/>
                </a:cubicBezTo>
                <a:cubicBezTo>
                  <a:pt x="199605" y="1583520"/>
                  <a:pt x="230305" y="1542741"/>
                  <a:pt x="233875" y="1496935"/>
                </a:cubicBezTo>
                <a:lnTo>
                  <a:pt x="231813" y="1480763"/>
                </a:lnTo>
                <a:lnTo>
                  <a:pt x="540598" y="1375577"/>
                </a:lnTo>
                <a:lnTo>
                  <a:pt x="563677" y="1402157"/>
                </a:lnTo>
                <a:cubicBezTo>
                  <a:pt x="602868" y="1432435"/>
                  <a:pt x="652926" y="1434839"/>
                  <a:pt x="692537" y="1412103"/>
                </a:cubicBezTo>
                <a:lnTo>
                  <a:pt x="693400" y="1411346"/>
                </a:lnTo>
                <a:lnTo>
                  <a:pt x="797736" y="1491953"/>
                </a:lnTo>
                <a:lnTo>
                  <a:pt x="894945" y="1567053"/>
                </a:lnTo>
                <a:lnTo>
                  <a:pt x="894430" y="1568079"/>
                </a:lnTo>
                <a:cubicBezTo>
                  <a:pt x="882432" y="1612147"/>
                  <a:pt x="897395" y="1659977"/>
                  <a:pt x="936587" y="1690255"/>
                </a:cubicBezTo>
                <a:cubicBezTo>
                  <a:pt x="986466" y="1728790"/>
                  <a:pt x="1060415" y="1721441"/>
                  <a:pt x="1100786" y="1669186"/>
                </a:cubicBezTo>
                <a:cubicBezTo>
                  <a:pt x="1110878" y="1656123"/>
                  <a:pt x="1117725" y="1641737"/>
                  <a:pt x="1121540" y="1626904"/>
                </a:cubicBezTo>
                <a:lnTo>
                  <a:pt x="1123204" y="1597620"/>
                </a:lnTo>
                <a:lnTo>
                  <a:pt x="1237555" y="1551067"/>
                </a:lnTo>
                <a:lnTo>
                  <a:pt x="1355644" y="1502993"/>
                </a:lnTo>
                <a:lnTo>
                  <a:pt x="1362776" y="1511266"/>
                </a:lnTo>
                <a:cubicBezTo>
                  <a:pt x="1401076" y="1541000"/>
                  <a:pt x="1452016" y="1543225"/>
                  <a:pt x="1491817" y="1520936"/>
                </a:cubicBezTo>
                <a:lnTo>
                  <a:pt x="1499270" y="1514511"/>
                </a:lnTo>
                <a:lnTo>
                  <a:pt x="1790657" y="1739626"/>
                </a:lnTo>
                <a:lnTo>
                  <a:pt x="1783473" y="1754261"/>
                </a:lnTo>
                <a:cubicBezTo>
                  <a:pt x="1772031" y="1798759"/>
                  <a:pt x="1787886" y="1847276"/>
                  <a:pt x="1825296" y="1876178"/>
                </a:cubicBezTo>
                <a:cubicBezTo>
                  <a:pt x="1838359" y="1886271"/>
                  <a:pt x="1852745" y="1893118"/>
                  <a:pt x="1867578" y="1896932"/>
                </a:cubicBezTo>
                <a:cubicBezTo>
                  <a:pt x="1912075" y="1908374"/>
                  <a:pt x="1960593" y="1892520"/>
                  <a:pt x="1989494" y="1855110"/>
                </a:cubicBezTo>
                <a:cubicBezTo>
                  <a:pt x="2029865" y="1802855"/>
                  <a:pt x="2018306" y="1729446"/>
                  <a:pt x="1968427" y="1690911"/>
                </a:cubicBezTo>
                <a:cubicBezTo>
                  <a:pt x="1929235" y="1660633"/>
                  <a:pt x="1878145" y="1659565"/>
                  <a:pt x="1838792" y="1681967"/>
                </a:cubicBezTo>
                <a:lnTo>
                  <a:pt x="1838014" y="1682642"/>
                </a:lnTo>
                <a:lnTo>
                  <a:pt x="1544325" y="1455749"/>
                </a:lnTo>
                <a:lnTo>
                  <a:pt x="1547700" y="1448953"/>
                </a:lnTo>
                <a:cubicBezTo>
                  <a:pt x="1559428" y="1404868"/>
                  <a:pt x="1544645" y="1356070"/>
                  <a:pt x="1506345" y="1326336"/>
                </a:cubicBezTo>
                <a:lnTo>
                  <a:pt x="1493239" y="1319828"/>
                </a:lnTo>
                <a:lnTo>
                  <a:pt x="1509136" y="1199535"/>
                </a:lnTo>
                <a:lnTo>
                  <a:pt x="1524327" y="1084591"/>
                </a:lnTo>
                <a:lnTo>
                  <a:pt x="1557251" y="1073434"/>
                </a:lnTo>
                <a:cubicBezTo>
                  <a:pt x="1570368" y="1065966"/>
                  <a:pt x="1582182" y="1055892"/>
                  <a:pt x="1591815" y="1043422"/>
                </a:cubicBezTo>
                <a:cubicBezTo>
                  <a:pt x="1632186" y="991167"/>
                  <a:pt x="1620627" y="917758"/>
                  <a:pt x="1570748" y="879222"/>
                </a:cubicBezTo>
                <a:cubicBezTo>
                  <a:pt x="1544620" y="859037"/>
                  <a:pt x="1513204" y="851834"/>
                  <a:pt x="1483503" y="855912"/>
                </a:cubicBezTo>
                <a:lnTo>
                  <a:pt x="1444684" y="869068"/>
                </a:lnTo>
                <a:lnTo>
                  <a:pt x="1340899" y="788887"/>
                </a:lnTo>
                <a:lnTo>
                  <a:pt x="1246914" y="716278"/>
                </a:lnTo>
                <a:lnTo>
                  <a:pt x="1249341" y="673586"/>
                </a:lnTo>
                <a:cubicBezTo>
                  <a:pt x="1245263" y="643885"/>
                  <a:pt x="1229903" y="615899"/>
                  <a:pt x="1204964" y="596631"/>
                </a:cubicBezTo>
                <a:lnTo>
                  <a:pt x="1168993" y="578975"/>
                </a:lnTo>
                <a:lnTo>
                  <a:pt x="1168993" y="225315"/>
                </a:lnTo>
                <a:lnTo>
                  <a:pt x="1170003" y="225113"/>
                </a:lnTo>
                <a:cubicBezTo>
                  <a:pt x="1211789" y="207666"/>
                  <a:pt x="1242179" y="166584"/>
                  <a:pt x="1242179" y="117058"/>
                </a:cubicBezTo>
                <a:cubicBezTo>
                  <a:pt x="1242179" y="54028"/>
                  <a:pt x="1191154" y="0"/>
                  <a:pt x="1125121" y="1"/>
                </a:cubicBezTo>
                <a:cubicBezTo>
                  <a:pt x="1062090" y="1"/>
                  <a:pt x="1008063" y="51026"/>
                  <a:pt x="1008063" y="117059"/>
                </a:cubicBezTo>
                <a:cubicBezTo>
                  <a:pt x="1008063" y="164333"/>
                  <a:pt x="1036765" y="206541"/>
                  <a:pt x="1078973" y="224691"/>
                </a:cubicBezTo>
                <a:lnTo>
                  <a:pt x="1094946" y="227954"/>
                </a:lnTo>
                <a:lnTo>
                  <a:pt x="1094946" y="580718"/>
                </a:lnTo>
                <a:lnTo>
                  <a:pt x="1086671" y="583843"/>
                </a:lnTo>
                <a:lnTo>
                  <a:pt x="1075329" y="587687"/>
                </a:lnTo>
                <a:lnTo>
                  <a:pt x="1040783" y="617683"/>
                </a:lnTo>
                <a:lnTo>
                  <a:pt x="1040763" y="617700"/>
                </a:lnTo>
                <a:cubicBezTo>
                  <a:pt x="1031588" y="629576"/>
                  <a:pt x="1025281" y="642956"/>
                  <a:pt x="1021723" y="656920"/>
                </a:cubicBezTo>
                <a:lnTo>
                  <a:pt x="1021715" y="657057"/>
                </a:lnTo>
                <a:lnTo>
                  <a:pt x="1020784" y="658980"/>
                </a:lnTo>
                <a:lnTo>
                  <a:pt x="1019460" y="681579"/>
                </a:lnTo>
                <a:lnTo>
                  <a:pt x="901080" y="729772"/>
                </a:lnTo>
                <a:lnTo>
                  <a:pt x="783553" y="777618"/>
                </a:lnTo>
                <a:lnTo>
                  <a:pt x="778015" y="771240"/>
                </a:lnTo>
                <a:cubicBezTo>
                  <a:pt x="725760" y="730869"/>
                  <a:pt x="652351" y="742428"/>
                  <a:pt x="613815" y="792308"/>
                </a:cubicBezTo>
                <a:cubicBezTo>
                  <a:pt x="575280" y="842187"/>
                  <a:pt x="582629" y="916137"/>
                  <a:pt x="634884" y="956507"/>
                </a:cubicBezTo>
                <a:lnTo>
                  <a:pt x="645314" y="961627"/>
                </a:lnTo>
                <a:lnTo>
                  <a:pt x="629499" y="1081304"/>
                </a:lnTo>
                <a:lnTo>
                  <a:pt x="614430" y="1195319"/>
                </a:lnTo>
                <a:lnTo>
                  <a:pt x="577174" y="1207946"/>
                </a:lnTo>
                <a:cubicBezTo>
                  <a:pt x="564056" y="1215413"/>
                  <a:pt x="552242" y="1225488"/>
                  <a:pt x="542608" y="1237958"/>
                </a:cubicBezTo>
                <a:cubicBezTo>
                  <a:pt x="532516" y="1251022"/>
                  <a:pt x="525669" y="1265407"/>
                  <a:pt x="521855" y="1280240"/>
                </a:cubicBezTo>
                <a:lnTo>
                  <a:pt x="520493" y="1304200"/>
                </a:lnTo>
                <a:lnTo>
                  <a:pt x="205439" y="1411522"/>
                </a:lnTo>
                <a:lnTo>
                  <a:pt x="204922" y="1410631"/>
                </a:lnTo>
                <a:cubicBezTo>
                  <a:pt x="174933" y="1376702"/>
                  <a:pt x="126246" y="1361182"/>
                  <a:pt x="79366" y="1377152"/>
                </a:cubicBezTo>
                <a:cubicBezTo>
                  <a:pt x="19701" y="1397476"/>
                  <a:pt x="-14987" y="1463197"/>
                  <a:pt x="6306" y="1525703"/>
                </a:cubicBezTo>
                <a:cubicBezTo>
                  <a:pt x="17738" y="1559264"/>
                  <a:pt x="43535" y="1584923"/>
                  <a:pt x="75043" y="1597161"/>
                </a:cubicBezTo>
                <a:close/>
              </a:path>
            </a:pathLst>
          </a:custGeom>
          <a:solidFill>
            <a:schemeClr val="accent2">
              <a:alpha val="20000"/>
            </a:schemeClr>
          </a:solidFill>
          <a:ln>
            <a:noFill/>
          </a:ln>
          <a:extLst>
            <a:ext uri="{91240B29-F687-4F45-9708-019B960494DF}">
              <a14:hiddenLine xmlns:a14="http://schemas.microsoft.com/office/drawing/2010/main" w="43323" cap="flat">
                <a:solidFill>
                  <a:srgbClr val="000000"/>
                </a:solidFill>
                <a:prstDash val="solid"/>
                <a:miter lim="800000"/>
                <a:headEnd/>
                <a:tailEnd/>
              </a14:hiddenLine>
            </a:ext>
          </a:extLst>
        </p:spPr>
        <p:txBody>
          <a:bodyPr anchor="ctr"/>
          <a:lstStyle/>
          <a:p>
            <a:endParaRPr lang="en-US"/>
          </a:p>
        </p:txBody>
      </p:sp>
      <p:sp>
        <p:nvSpPr>
          <p:cNvPr id="49156" name="Freeform: Shape 382">
            <a:extLst>
              <a:ext uri="{FF2B5EF4-FFF2-40B4-BE49-F238E27FC236}">
                <a16:creationId xmlns:a16="http://schemas.microsoft.com/office/drawing/2014/main" id="{BFEDCD48-CC27-4647-A10B-6F3521D2B558}"/>
              </a:ext>
            </a:extLst>
          </p:cNvPr>
          <p:cNvSpPr>
            <a:spLocks/>
          </p:cNvSpPr>
          <p:nvPr/>
        </p:nvSpPr>
        <p:spPr bwMode="auto">
          <a:xfrm rot="355510">
            <a:off x="3646488" y="1817688"/>
            <a:ext cx="1457325" cy="1481137"/>
          </a:xfrm>
          <a:custGeom>
            <a:avLst/>
            <a:gdLst>
              <a:gd name="T0" fmla="*/ 636844 w 1882134"/>
              <a:gd name="T1" fmla="*/ 1061903 h 1915580"/>
              <a:gd name="T2" fmla="*/ 562511 w 1882134"/>
              <a:gd name="T3" fmla="*/ 1180336 h 1915580"/>
              <a:gd name="T4" fmla="*/ 644608 w 1882134"/>
              <a:gd name="T5" fmla="*/ 1550707 h 1915580"/>
              <a:gd name="T6" fmla="*/ 886716 w 1882134"/>
              <a:gd name="T7" fmla="*/ 1687534 h 1915580"/>
              <a:gd name="T8" fmla="*/ 997982 w 1882134"/>
              <a:gd name="T9" fmla="*/ 1700143 h 1915580"/>
              <a:gd name="T10" fmla="*/ 1283277 w 1882134"/>
              <a:gd name="T11" fmla="*/ 1456450 h 1915580"/>
              <a:gd name="T12" fmla="*/ 1292399 w 1882134"/>
              <a:gd name="T13" fmla="*/ 1188448 h 1915580"/>
              <a:gd name="T14" fmla="*/ 997965 w 1882134"/>
              <a:gd name="T15" fmla="*/ 926929 h 1915580"/>
              <a:gd name="T16" fmla="*/ 978749 w 1882134"/>
              <a:gd name="T17" fmla="*/ 939691 h 1915580"/>
              <a:gd name="T18" fmla="*/ 958437 w 1882134"/>
              <a:gd name="T19" fmla="*/ 949579 h 1915580"/>
              <a:gd name="T20" fmla="*/ 881110 w 1882134"/>
              <a:gd name="T21" fmla="*/ 945723 h 1915580"/>
              <a:gd name="T22" fmla="*/ 859940 w 1882134"/>
              <a:gd name="T23" fmla="*/ 932267 h 1915580"/>
              <a:gd name="T24" fmla="*/ 1042927 w 1882134"/>
              <a:gd name="T25" fmla="*/ 367913 h 1915580"/>
              <a:gd name="T26" fmla="*/ 972994 w 1882134"/>
              <a:gd name="T27" fmla="*/ 608121 h 1915580"/>
              <a:gd name="T28" fmla="*/ 1042927 w 1882134"/>
              <a:gd name="T29" fmla="*/ 836166 h 1915580"/>
              <a:gd name="T30" fmla="*/ 1292399 w 1882134"/>
              <a:gd name="T31" fmla="*/ 969952 h 1915580"/>
              <a:gd name="T32" fmla="*/ 1410990 w 1882134"/>
              <a:gd name="T33" fmla="*/ 988463 h 1915580"/>
              <a:gd name="T34" fmla="*/ 1680313 w 1882134"/>
              <a:gd name="T35" fmla="*/ 739627 h 1915580"/>
              <a:gd name="T36" fmla="*/ 1701598 w 1882134"/>
              <a:gd name="T37" fmla="*/ 483455 h 1915580"/>
              <a:gd name="T38" fmla="*/ 1412691 w 1882134"/>
              <a:gd name="T39" fmla="*/ 222683 h 1915580"/>
              <a:gd name="T40" fmla="*/ 1312401 w 1882134"/>
              <a:gd name="T41" fmla="*/ 227618 h 1915580"/>
              <a:gd name="T42" fmla="*/ 231909 w 1882134"/>
              <a:gd name="T43" fmla="*/ 347787 h 1915580"/>
              <a:gd name="T44" fmla="*/ 155071 w 1882134"/>
              <a:gd name="T45" fmla="*/ 485258 h 1915580"/>
              <a:gd name="T46" fmla="*/ 237167 w 1882134"/>
              <a:gd name="T47" fmla="*/ 851369 h 1915580"/>
              <a:gd name="T48" fmla="*/ 474477 w 1882134"/>
              <a:gd name="T49" fmla="*/ 960831 h 1915580"/>
              <a:gd name="T50" fmla="*/ 601190 w 1882134"/>
              <a:gd name="T51" fmla="*/ 984910 h 1915580"/>
              <a:gd name="T52" fmla="*/ 811567 w 1882134"/>
              <a:gd name="T53" fmla="*/ 863817 h 1915580"/>
              <a:gd name="T54" fmla="*/ 887857 w 1882134"/>
              <a:gd name="T55" fmla="*/ 724902 h 1915580"/>
              <a:gd name="T56" fmla="*/ 878877 w 1882134"/>
              <a:gd name="T57" fmla="*/ 477375 h 1915580"/>
              <a:gd name="T58" fmla="*/ 607514 w 1882134"/>
              <a:gd name="T59" fmla="*/ 228297 h 1915580"/>
              <a:gd name="T60" fmla="*/ 442371 w 1882134"/>
              <a:gd name="T61" fmla="*/ 226958 h 1915580"/>
              <a:gd name="T62" fmla="*/ 644609 w 1882134"/>
              <a:gd name="T63" fmla="*/ 142629 h 1915580"/>
              <a:gd name="T64" fmla="*/ 849541 w 1882134"/>
              <a:gd name="T65" fmla="*/ 277934 h 1915580"/>
              <a:gd name="T66" fmla="*/ 971093 w 1882134"/>
              <a:gd name="T67" fmla="*/ 258879 h 1915580"/>
              <a:gd name="T68" fmla="*/ 1244810 w 1882134"/>
              <a:gd name="T69" fmla="*/ 139736 h 1915580"/>
              <a:gd name="T70" fmla="*/ 1477734 w 1882134"/>
              <a:gd name="T71" fmla="*/ 118583 h 1915580"/>
              <a:gd name="T72" fmla="*/ 1674171 w 1882134"/>
              <a:gd name="T73" fmla="*/ 283599 h 1915580"/>
              <a:gd name="T74" fmla="*/ 1866931 w 1882134"/>
              <a:gd name="T75" fmla="*/ 373993 h 1915580"/>
              <a:gd name="T76" fmla="*/ 1787876 w 1882134"/>
              <a:gd name="T77" fmla="*/ 608121 h 1915580"/>
              <a:gd name="T78" fmla="*/ 1882134 w 1882134"/>
              <a:gd name="T79" fmla="*/ 824004 h 1915580"/>
              <a:gd name="T80" fmla="*/ 1696290 w 1882134"/>
              <a:gd name="T81" fmla="*/ 919792 h 1915580"/>
              <a:gd name="T82" fmla="*/ 1456449 w 1882134"/>
              <a:gd name="T83" fmla="*/ 1079414 h 1915580"/>
              <a:gd name="T84" fmla="*/ 1380434 w 1882134"/>
              <a:gd name="T85" fmla="*/ 1316581 h 1915580"/>
              <a:gd name="T86" fmla="*/ 1447328 w 1882134"/>
              <a:gd name="T87" fmla="*/ 1565911 h 1915580"/>
              <a:gd name="T88" fmla="*/ 1245755 w 1882134"/>
              <a:gd name="T89" fmla="*/ 1650453 h 1915580"/>
              <a:gd name="T90" fmla="*/ 1052050 w 1882134"/>
              <a:gd name="T91" fmla="*/ 1796996 h 1915580"/>
              <a:gd name="T92" fmla="*/ 820094 w 1882134"/>
              <a:gd name="T93" fmla="*/ 1770286 h 1915580"/>
              <a:gd name="T94" fmla="*/ 571490 w 1882134"/>
              <a:gd name="T95" fmla="*/ 1660170 h 1915580"/>
              <a:gd name="T96" fmla="*/ 442787 w 1882134"/>
              <a:gd name="T97" fmla="*/ 1466331 h 1915580"/>
              <a:gd name="T98" fmla="*/ 480415 w 1882134"/>
              <a:gd name="T99" fmla="*/ 1180946 h 1915580"/>
              <a:gd name="T100" fmla="*/ 403715 w 1882134"/>
              <a:gd name="T101" fmla="*/ 1058760 h 1915580"/>
              <a:gd name="T102" fmla="*/ 164050 w 1882134"/>
              <a:gd name="T103" fmla="*/ 960831 h 1915580"/>
              <a:gd name="T104" fmla="*/ 71834 w 1882134"/>
              <a:gd name="T105" fmla="*/ 741907 h 1915580"/>
              <a:gd name="T106" fmla="*/ 72975 w 1882134"/>
              <a:gd name="T107" fmla="*/ 483679 h 1915580"/>
              <a:gd name="T108" fmla="*/ 118583 w 1882134"/>
              <a:gd name="T109" fmla="*/ 255410 h 1915580"/>
              <a:gd name="T110" fmla="*/ 297980 w 1882134"/>
              <a:gd name="T111" fmla="*/ 218924 h 1915580"/>
              <a:gd name="T112" fmla="*/ 525745 w 1882134"/>
              <a:gd name="T113" fmla="*/ 24326 h 1915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82134" h="1915580">
                <a:moveTo>
                  <a:pt x="859940" y="932267"/>
                </a:moveTo>
                <a:lnTo>
                  <a:pt x="747989" y="997319"/>
                </a:lnTo>
                <a:lnTo>
                  <a:pt x="636844" y="1061903"/>
                </a:lnTo>
                <a:lnTo>
                  <a:pt x="638527" y="1070293"/>
                </a:lnTo>
                <a:cubicBezTo>
                  <a:pt x="638527" y="1120463"/>
                  <a:pt x="607741" y="1162081"/>
                  <a:pt x="565410" y="1179755"/>
                </a:cubicBezTo>
                <a:lnTo>
                  <a:pt x="562511" y="1180336"/>
                </a:lnTo>
                <a:lnTo>
                  <a:pt x="562511" y="1439244"/>
                </a:lnTo>
                <a:lnTo>
                  <a:pt x="572773" y="1441246"/>
                </a:lnTo>
                <a:cubicBezTo>
                  <a:pt x="615532" y="1458919"/>
                  <a:pt x="644608" y="1500537"/>
                  <a:pt x="644608" y="1550707"/>
                </a:cubicBezTo>
                <a:lnTo>
                  <a:pt x="640375" y="1571429"/>
                </a:lnTo>
                <a:lnTo>
                  <a:pt x="865510" y="1701672"/>
                </a:lnTo>
                <a:lnTo>
                  <a:pt x="886716" y="1687534"/>
                </a:lnTo>
                <a:cubicBezTo>
                  <a:pt x="900969" y="1681643"/>
                  <a:pt x="916742" y="1678413"/>
                  <a:pt x="933465" y="1678413"/>
                </a:cubicBezTo>
                <a:cubicBezTo>
                  <a:pt x="950189" y="1678413"/>
                  <a:pt x="965962" y="1681833"/>
                  <a:pt x="980215" y="1687962"/>
                </a:cubicBezTo>
                <a:lnTo>
                  <a:pt x="997982" y="1700143"/>
                </a:lnTo>
                <a:lnTo>
                  <a:pt x="1212258" y="1576182"/>
                </a:lnTo>
                <a:lnTo>
                  <a:pt x="1210160" y="1565911"/>
                </a:lnTo>
                <a:cubicBezTo>
                  <a:pt x="1210160" y="1515742"/>
                  <a:pt x="1240946" y="1474123"/>
                  <a:pt x="1283277" y="1456450"/>
                </a:cubicBezTo>
                <a:lnTo>
                  <a:pt x="1298338" y="1453428"/>
                </a:lnTo>
                <a:lnTo>
                  <a:pt x="1298338" y="1189696"/>
                </a:lnTo>
                <a:lnTo>
                  <a:pt x="1292399" y="1188448"/>
                </a:lnTo>
                <a:cubicBezTo>
                  <a:pt x="1250068" y="1170062"/>
                  <a:pt x="1219282" y="1127303"/>
                  <a:pt x="1219282" y="1079414"/>
                </a:cubicBezTo>
                <a:lnTo>
                  <a:pt x="1223749" y="1057548"/>
                </a:lnTo>
                <a:lnTo>
                  <a:pt x="997965" y="926929"/>
                </a:lnTo>
                <a:lnTo>
                  <a:pt x="994296" y="929366"/>
                </a:lnTo>
                <a:lnTo>
                  <a:pt x="988000" y="935188"/>
                </a:lnTo>
                <a:lnTo>
                  <a:pt x="978749" y="939691"/>
                </a:lnTo>
                <a:lnTo>
                  <a:pt x="969810" y="945628"/>
                </a:lnTo>
                <a:lnTo>
                  <a:pt x="964268" y="946740"/>
                </a:lnTo>
                <a:lnTo>
                  <a:pt x="958437" y="949579"/>
                </a:lnTo>
                <a:cubicBezTo>
                  <a:pt x="947754" y="952933"/>
                  <a:pt x="936316" y="954750"/>
                  <a:pt x="924343" y="954750"/>
                </a:cubicBezTo>
                <a:lnTo>
                  <a:pt x="923835" y="954643"/>
                </a:lnTo>
                <a:lnTo>
                  <a:pt x="881110" y="945723"/>
                </a:lnTo>
                <a:lnTo>
                  <a:pt x="880997" y="945646"/>
                </a:lnTo>
                <a:lnTo>
                  <a:pt x="878876" y="945200"/>
                </a:lnTo>
                <a:lnTo>
                  <a:pt x="859940" y="932267"/>
                </a:lnTo>
                <a:close/>
                <a:moveTo>
                  <a:pt x="1285908" y="209454"/>
                </a:moveTo>
                <a:lnTo>
                  <a:pt x="1039711" y="351883"/>
                </a:lnTo>
                <a:lnTo>
                  <a:pt x="1042927" y="367913"/>
                </a:lnTo>
                <a:cubicBezTo>
                  <a:pt x="1042927" y="401360"/>
                  <a:pt x="1029244" y="431006"/>
                  <a:pt x="1007580" y="452291"/>
                </a:cubicBezTo>
                <a:lnTo>
                  <a:pt x="972994" y="475261"/>
                </a:lnTo>
                <a:lnTo>
                  <a:pt x="972994" y="608121"/>
                </a:lnTo>
                <a:lnTo>
                  <a:pt x="972994" y="728436"/>
                </a:lnTo>
                <a:lnTo>
                  <a:pt x="1008720" y="752929"/>
                </a:lnTo>
                <a:cubicBezTo>
                  <a:pt x="1030004" y="774594"/>
                  <a:pt x="1042927" y="804239"/>
                  <a:pt x="1042927" y="836166"/>
                </a:cubicBezTo>
                <a:lnTo>
                  <a:pt x="1038547" y="857606"/>
                </a:lnTo>
                <a:lnTo>
                  <a:pt x="1264627" y="988396"/>
                </a:lnTo>
                <a:lnTo>
                  <a:pt x="1292399" y="969952"/>
                </a:lnTo>
                <a:cubicBezTo>
                  <a:pt x="1306509" y="964061"/>
                  <a:pt x="1321902" y="960830"/>
                  <a:pt x="1337865" y="960830"/>
                </a:cubicBezTo>
                <a:cubicBezTo>
                  <a:pt x="1354588" y="960830"/>
                  <a:pt x="1370362" y="964251"/>
                  <a:pt x="1384615" y="970380"/>
                </a:cubicBezTo>
                <a:lnTo>
                  <a:pt x="1410990" y="988463"/>
                </a:lnTo>
                <a:lnTo>
                  <a:pt x="1650068" y="850153"/>
                </a:lnTo>
                <a:lnTo>
                  <a:pt x="1644966" y="824004"/>
                </a:lnTo>
                <a:cubicBezTo>
                  <a:pt x="1644966" y="790557"/>
                  <a:pt x="1658649" y="760911"/>
                  <a:pt x="1680313" y="739627"/>
                </a:cubicBezTo>
                <a:lnTo>
                  <a:pt x="1705780" y="722714"/>
                </a:lnTo>
                <a:lnTo>
                  <a:pt x="1705779" y="484271"/>
                </a:lnTo>
                <a:lnTo>
                  <a:pt x="1701598" y="483455"/>
                </a:lnTo>
                <a:cubicBezTo>
                  <a:pt x="1658839" y="465782"/>
                  <a:pt x="1629764" y="424164"/>
                  <a:pt x="1629764" y="373993"/>
                </a:cubicBezTo>
                <a:lnTo>
                  <a:pt x="1634464" y="350982"/>
                </a:lnTo>
                <a:lnTo>
                  <a:pt x="1412691" y="222683"/>
                </a:lnTo>
                <a:lnTo>
                  <a:pt x="1404617" y="228046"/>
                </a:lnTo>
                <a:cubicBezTo>
                  <a:pt x="1390507" y="233937"/>
                  <a:pt x="1375113" y="237167"/>
                  <a:pt x="1359150" y="237167"/>
                </a:cubicBezTo>
                <a:cubicBezTo>
                  <a:pt x="1342427" y="237167"/>
                  <a:pt x="1326653" y="233747"/>
                  <a:pt x="1312401" y="227618"/>
                </a:cubicBezTo>
                <a:lnTo>
                  <a:pt x="1285908" y="209454"/>
                </a:lnTo>
                <a:close/>
                <a:moveTo>
                  <a:pt x="441920" y="226293"/>
                </a:moveTo>
                <a:lnTo>
                  <a:pt x="231909" y="347787"/>
                </a:lnTo>
                <a:lnTo>
                  <a:pt x="237167" y="373994"/>
                </a:lnTo>
                <a:cubicBezTo>
                  <a:pt x="237167" y="424164"/>
                  <a:pt x="206381" y="465783"/>
                  <a:pt x="164050" y="483456"/>
                </a:cubicBezTo>
                <a:lnTo>
                  <a:pt x="155071" y="485258"/>
                </a:lnTo>
                <a:lnTo>
                  <a:pt x="155071" y="740239"/>
                </a:lnTo>
                <a:lnTo>
                  <a:pt x="165333" y="742335"/>
                </a:lnTo>
                <a:cubicBezTo>
                  <a:pt x="208092" y="760721"/>
                  <a:pt x="237168" y="803479"/>
                  <a:pt x="237167" y="851369"/>
                </a:cubicBezTo>
                <a:lnTo>
                  <a:pt x="234601" y="863932"/>
                </a:lnTo>
                <a:lnTo>
                  <a:pt x="440781" y="983210"/>
                </a:lnTo>
                <a:lnTo>
                  <a:pt x="474477" y="960831"/>
                </a:lnTo>
                <a:cubicBezTo>
                  <a:pt x="488587" y="954940"/>
                  <a:pt x="503980" y="951709"/>
                  <a:pt x="519943" y="951709"/>
                </a:cubicBezTo>
                <a:cubicBezTo>
                  <a:pt x="536667" y="951709"/>
                  <a:pt x="552440" y="955130"/>
                  <a:pt x="566693" y="961258"/>
                </a:cubicBezTo>
                <a:lnTo>
                  <a:pt x="601190" y="984910"/>
                </a:lnTo>
                <a:lnTo>
                  <a:pt x="705420" y="924344"/>
                </a:lnTo>
                <a:lnTo>
                  <a:pt x="785942" y="878642"/>
                </a:lnTo>
                <a:lnTo>
                  <a:pt x="811567" y="863817"/>
                </a:lnTo>
                <a:lnTo>
                  <a:pt x="805759" y="836166"/>
                </a:lnTo>
                <a:cubicBezTo>
                  <a:pt x="805759" y="785996"/>
                  <a:pt x="836545" y="744378"/>
                  <a:pt x="878876" y="726704"/>
                </a:cubicBezTo>
                <a:lnTo>
                  <a:pt x="887857" y="724902"/>
                </a:lnTo>
                <a:lnTo>
                  <a:pt x="887857" y="602041"/>
                </a:lnTo>
                <a:lnTo>
                  <a:pt x="887857" y="479177"/>
                </a:lnTo>
                <a:lnTo>
                  <a:pt x="878877" y="477375"/>
                </a:lnTo>
                <a:cubicBezTo>
                  <a:pt x="836546" y="459702"/>
                  <a:pt x="805760" y="418084"/>
                  <a:pt x="805760" y="367913"/>
                </a:cubicBezTo>
                <a:lnTo>
                  <a:pt x="810313" y="345620"/>
                </a:lnTo>
                <a:lnTo>
                  <a:pt x="607514" y="228297"/>
                </a:lnTo>
                <a:lnTo>
                  <a:pt x="572440" y="252065"/>
                </a:lnTo>
                <a:cubicBezTo>
                  <a:pt x="558268" y="258099"/>
                  <a:pt x="542678" y="261454"/>
                  <a:pt x="526305" y="261493"/>
                </a:cubicBezTo>
                <a:cubicBezTo>
                  <a:pt x="493559" y="261570"/>
                  <a:pt x="463882" y="248367"/>
                  <a:pt x="442371" y="226958"/>
                </a:cubicBezTo>
                <a:lnTo>
                  <a:pt x="441920" y="226293"/>
                </a:lnTo>
                <a:close/>
                <a:moveTo>
                  <a:pt x="525745" y="24326"/>
                </a:moveTo>
                <a:cubicBezTo>
                  <a:pt x="591236" y="24171"/>
                  <a:pt x="644453" y="77137"/>
                  <a:pt x="644609" y="142629"/>
                </a:cubicBezTo>
                <a:lnTo>
                  <a:pt x="641709" y="157167"/>
                </a:lnTo>
                <a:lnTo>
                  <a:pt x="747989" y="218924"/>
                </a:lnTo>
                <a:lnTo>
                  <a:pt x="849541" y="277934"/>
                </a:lnTo>
                <a:lnTo>
                  <a:pt x="878877" y="258452"/>
                </a:lnTo>
                <a:cubicBezTo>
                  <a:pt x="892987" y="252560"/>
                  <a:pt x="908380" y="249330"/>
                  <a:pt x="924343" y="249330"/>
                </a:cubicBezTo>
                <a:cubicBezTo>
                  <a:pt x="941066" y="249330"/>
                  <a:pt x="956840" y="252750"/>
                  <a:pt x="971093" y="258879"/>
                </a:cubicBezTo>
                <a:lnTo>
                  <a:pt x="999784" y="278550"/>
                </a:lnTo>
                <a:lnTo>
                  <a:pt x="1112862" y="212843"/>
                </a:lnTo>
                <a:lnTo>
                  <a:pt x="1244810" y="139736"/>
                </a:lnTo>
                <a:lnTo>
                  <a:pt x="1240567" y="118583"/>
                </a:lnTo>
                <a:cubicBezTo>
                  <a:pt x="1240566" y="51690"/>
                  <a:pt x="1295297" y="0"/>
                  <a:pt x="1359150" y="0"/>
                </a:cubicBezTo>
                <a:cubicBezTo>
                  <a:pt x="1426044" y="0"/>
                  <a:pt x="1477734" y="54731"/>
                  <a:pt x="1477734" y="118583"/>
                </a:cubicBezTo>
                <a:lnTo>
                  <a:pt x="1468446" y="164056"/>
                </a:lnTo>
                <a:lnTo>
                  <a:pt x="1562871" y="218924"/>
                </a:lnTo>
                <a:lnTo>
                  <a:pt x="1674171" y="283599"/>
                </a:lnTo>
                <a:lnTo>
                  <a:pt x="1702880" y="264532"/>
                </a:lnTo>
                <a:cubicBezTo>
                  <a:pt x="1716991" y="258640"/>
                  <a:pt x="1732384" y="255410"/>
                  <a:pt x="1748347" y="255410"/>
                </a:cubicBezTo>
                <a:cubicBezTo>
                  <a:pt x="1815241" y="255410"/>
                  <a:pt x="1866931" y="310141"/>
                  <a:pt x="1866931" y="373993"/>
                </a:cubicBezTo>
                <a:cubicBezTo>
                  <a:pt x="1866931" y="424164"/>
                  <a:pt x="1836145" y="465782"/>
                  <a:pt x="1793814" y="483456"/>
                </a:cubicBezTo>
                <a:lnTo>
                  <a:pt x="1787876" y="484647"/>
                </a:lnTo>
                <a:lnTo>
                  <a:pt x="1787876" y="608121"/>
                </a:lnTo>
                <a:lnTo>
                  <a:pt x="1787876" y="710390"/>
                </a:lnTo>
                <a:lnTo>
                  <a:pt x="1810299" y="714970"/>
                </a:lnTo>
                <a:cubicBezTo>
                  <a:pt x="1853058" y="733356"/>
                  <a:pt x="1882134" y="776115"/>
                  <a:pt x="1882134" y="824004"/>
                </a:cubicBezTo>
                <a:cubicBezTo>
                  <a:pt x="1882134" y="890898"/>
                  <a:pt x="1827403" y="942588"/>
                  <a:pt x="1763550" y="942588"/>
                </a:cubicBezTo>
                <a:cubicBezTo>
                  <a:pt x="1746826" y="942588"/>
                  <a:pt x="1731053" y="939357"/>
                  <a:pt x="1716800" y="933466"/>
                </a:cubicBezTo>
                <a:lnTo>
                  <a:pt x="1696290" y="919792"/>
                </a:lnTo>
                <a:lnTo>
                  <a:pt x="1562871" y="997319"/>
                </a:lnTo>
                <a:lnTo>
                  <a:pt x="1452273" y="1058596"/>
                </a:lnTo>
                <a:lnTo>
                  <a:pt x="1456449" y="1079414"/>
                </a:lnTo>
                <a:cubicBezTo>
                  <a:pt x="1456450" y="1129584"/>
                  <a:pt x="1425663" y="1171202"/>
                  <a:pt x="1383332" y="1188876"/>
                </a:cubicBezTo>
                <a:lnTo>
                  <a:pt x="1380434" y="1189457"/>
                </a:lnTo>
                <a:lnTo>
                  <a:pt x="1380434" y="1316581"/>
                </a:lnTo>
                <a:lnTo>
                  <a:pt x="1380434" y="1459744"/>
                </a:lnTo>
                <a:lnTo>
                  <a:pt x="1413121" y="1481535"/>
                </a:lnTo>
                <a:cubicBezTo>
                  <a:pt x="1434405" y="1502819"/>
                  <a:pt x="1447327" y="1532465"/>
                  <a:pt x="1447328" y="1565911"/>
                </a:cubicBezTo>
                <a:cubicBezTo>
                  <a:pt x="1447328" y="1632805"/>
                  <a:pt x="1392597" y="1684495"/>
                  <a:pt x="1328743" y="1684495"/>
                </a:cubicBezTo>
                <a:cubicBezTo>
                  <a:pt x="1312780" y="1684496"/>
                  <a:pt x="1297387" y="1681265"/>
                  <a:pt x="1283277" y="1675374"/>
                </a:cubicBezTo>
                <a:lnTo>
                  <a:pt x="1245755" y="1650453"/>
                </a:lnTo>
                <a:lnTo>
                  <a:pt x="1152389" y="1702738"/>
                </a:lnTo>
                <a:lnTo>
                  <a:pt x="1045590" y="1764797"/>
                </a:lnTo>
                <a:lnTo>
                  <a:pt x="1052050" y="1796996"/>
                </a:lnTo>
                <a:cubicBezTo>
                  <a:pt x="1052050" y="1863890"/>
                  <a:pt x="997319" y="1915580"/>
                  <a:pt x="933465" y="1915580"/>
                </a:cubicBezTo>
                <a:cubicBezTo>
                  <a:pt x="869613" y="1915580"/>
                  <a:pt x="814882" y="1860849"/>
                  <a:pt x="814882" y="1796996"/>
                </a:cubicBezTo>
                <a:lnTo>
                  <a:pt x="820094" y="1770286"/>
                </a:lnTo>
                <a:lnTo>
                  <a:pt x="705420" y="1702738"/>
                </a:lnTo>
                <a:lnTo>
                  <a:pt x="599803" y="1641366"/>
                </a:lnTo>
                <a:lnTo>
                  <a:pt x="571490" y="1660170"/>
                </a:lnTo>
                <a:cubicBezTo>
                  <a:pt x="557380" y="1666061"/>
                  <a:pt x="541987" y="1669291"/>
                  <a:pt x="526023" y="1669292"/>
                </a:cubicBezTo>
                <a:cubicBezTo>
                  <a:pt x="462171" y="1669292"/>
                  <a:pt x="407440" y="1617602"/>
                  <a:pt x="407440" y="1550707"/>
                </a:cubicBezTo>
                <a:cubicBezTo>
                  <a:pt x="407440" y="1517261"/>
                  <a:pt x="421123" y="1487615"/>
                  <a:pt x="442787" y="1466331"/>
                </a:cubicBezTo>
                <a:lnTo>
                  <a:pt x="480415" y="1441340"/>
                </a:lnTo>
                <a:lnTo>
                  <a:pt x="480415" y="1313541"/>
                </a:lnTo>
                <a:lnTo>
                  <a:pt x="480415" y="1180946"/>
                </a:lnTo>
                <a:lnTo>
                  <a:pt x="474477" y="1179755"/>
                </a:lnTo>
                <a:cubicBezTo>
                  <a:pt x="432146" y="1162081"/>
                  <a:pt x="401359" y="1120463"/>
                  <a:pt x="401359" y="1070292"/>
                </a:cubicBezTo>
                <a:lnTo>
                  <a:pt x="403715" y="1058760"/>
                </a:lnTo>
                <a:lnTo>
                  <a:pt x="297980" y="997319"/>
                </a:lnTo>
                <a:lnTo>
                  <a:pt x="197246" y="938785"/>
                </a:lnTo>
                <a:lnTo>
                  <a:pt x="164050" y="960831"/>
                </a:lnTo>
                <a:cubicBezTo>
                  <a:pt x="149940" y="966723"/>
                  <a:pt x="134547" y="969953"/>
                  <a:pt x="118583" y="969953"/>
                </a:cubicBezTo>
                <a:cubicBezTo>
                  <a:pt x="51690" y="969953"/>
                  <a:pt x="0" y="915222"/>
                  <a:pt x="0" y="851369"/>
                </a:cubicBezTo>
                <a:cubicBezTo>
                  <a:pt x="0" y="801199"/>
                  <a:pt x="29076" y="759581"/>
                  <a:pt x="71834" y="741907"/>
                </a:cubicBezTo>
                <a:lnTo>
                  <a:pt x="72975" y="741685"/>
                </a:lnTo>
                <a:lnTo>
                  <a:pt x="72975" y="608121"/>
                </a:lnTo>
                <a:lnTo>
                  <a:pt x="72975" y="483679"/>
                </a:lnTo>
                <a:lnTo>
                  <a:pt x="71834" y="483456"/>
                </a:lnTo>
                <a:cubicBezTo>
                  <a:pt x="29076" y="465783"/>
                  <a:pt x="0" y="424164"/>
                  <a:pt x="0" y="373994"/>
                </a:cubicBezTo>
                <a:cubicBezTo>
                  <a:pt x="0" y="310141"/>
                  <a:pt x="51690" y="255410"/>
                  <a:pt x="118583" y="255410"/>
                </a:cubicBezTo>
                <a:cubicBezTo>
                  <a:pt x="135307" y="255410"/>
                  <a:pt x="151080" y="258831"/>
                  <a:pt x="165333" y="264960"/>
                </a:cubicBezTo>
                <a:lnTo>
                  <a:pt x="189840" y="281762"/>
                </a:lnTo>
                <a:lnTo>
                  <a:pt x="297980" y="218924"/>
                </a:lnTo>
                <a:lnTo>
                  <a:pt x="409656" y="154031"/>
                </a:lnTo>
                <a:lnTo>
                  <a:pt x="407441" y="143189"/>
                </a:lnTo>
                <a:cubicBezTo>
                  <a:pt x="407286" y="77697"/>
                  <a:pt x="460252" y="24480"/>
                  <a:pt x="525745" y="24326"/>
                </a:cubicBezTo>
                <a:close/>
              </a:path>
            </a:pathLst>
          </a:custGeom>
          <a:solidFill>
            <a:schemeClr val="accent2">
              <a:alpha val="20000"/>
            </a:schemeClr>
          </a:solidFill>
          <a:ln>
            <a:noFill/>
          </a:ln>
          <a:extLst>
            <a:ext uri="{91240B29-F687-4F45-9708-019B960494DF}">
              <a14:hiddenLine xmlns:a14="http://schemas.microsoft.com/office/drawing/2010/main" w="43323" cap="flat">
                <a:solidFill>
                  <a:srgbClr val="000000"/>
                </a:solidFill>
                <a:prstDash val="solid"/>
                <a:miter lim="800000"/>
                <a:headEnd/>
                <a:tailEnd/>
              </a14:hiddenLine>
            </a:ext>
          </a:extLst>
        </p:spPr>
        <p:txBody>
          <a:bodyPr anchor="ctr"/>
          <a:lstStyle/>
          <a:p>
            <a:endParaRPr lang="en-US"/>
          </a:p>
        </p:txBody>
      </p:sp>
      <p:sp>
        <p:nvSpPr>
          <p:cNvPr id="385" name="Freeform: Shape 384">
            <a:extLst>
              <a:ext uri="{FF2B5EF4-FFF2-40B4-BE49-F238E27FC236}">
                <a16:creationId xmlns:a16="http://schemas.microsoft.com/office/drawing/2014/main" id="{C3B9B144-B5B7-4F72-BCF8-62D8615744B6}"/>
              </a:ext>
            </a:extLst>
          </p:cNvPr>
          <p:cNvSpPr/>
          <p:nvPr/>
        </p:nvSpPr>
        <p:spPr>
          <a:xfrm rot="1022389">
            <a:off x="2078038" y="850900"/>
            <a:ext cx="1076325" cy="881063"/>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158" name="Freeform: Shape 381">
            <a:extLst>
              <a:ext uri="{FF2B5EF4-FFF2-40B4-BE49-F238E27FC236}">
                <a16:creationId xmlns:a16="http://schemas.microsoft.com/office/drawing/2014/main" id="{AD66ACD9-E78C-48CB-8F14-2718E423313B}"/>
              </a:ext>
            </a:extLst>
          </p:cNvPr>
          <p:cNvSpPr>
            <a:spLocks/>
          </p:cNvSpPr>
          <p:nvPr/>
        </p:nvSpPr>
        <p:spPr bwMode="auto">
          <a:xfrm rot="11654967" flipH="1">
            <a:off x="95250" y="2476500"/>
            <a:ext cx="1941513" cy="1833563"/>
          </a:xfrm>
          <a:custGeom>
            <a:avLst/>
            <a:gdLst>
              <a:gd name="T0" fmla="*/ 744074 w 2013900"/>
              <a:gd name="T1" fmla="*/ 1348088 h 1900583"/>
              <a:gd name="T2" fmla="*/ 706808 w 2013900"/>
              <a:gd name="T3" fmla="*/ 1216890 h 1900583"/>
              <a:gd name="T4" fmla="*/ 726700 w 2013900"/>
              <a:gd name="T5" fmla="*/ 978267 h 1900583"/>
              <a:gd name="T6" fmla="*/ 799083 w 2013900"/>
              <a:gd name="T7" fmla="*/ 935439 h 1900583"/>
              <a:gd name="T8" fmla="*/ 822213 w 2013900"/>
              <a:gd name="T9" fmla="*/ 851356 h 1900583"/>
              <a:gd name="T10" fmla="*/ 1061832 w 2013900"/>
              <a:gd name="T11" fmla="*/ 781899 h 1900583"/>
              <a:gd name="T12" fmla="*/ 1200605 w 2013900"/>
              <a:gd name="T13" fmla="*/ 782908 h 1900583"/>
              <a:gd name="T14" fmla="*/ 1386234 w 2013900"/>
              <a:gd name="T15" fmla="*/ 941312 h 1900583"/>
              <a:gd name="T16" fmla="*/ 1447779 w 2013900"/>
              <a:gd name="T17" fmla="*/ 1074387 h 1900583"/>
              <a:gd name="T18" fmla="*/ 1377304 w 2013900"/>
              <a:gd name="T19" fmla="*/ 1316666 h 1900583"/>
              <a:gd name="T20" fmla="*/ 1318419 w 2013900"/>
              <a:gd name="T21" fmla="*/ 1433424 h 1900583"/>
              <a:gd name="T22" fmla="*/ 1097018 w 2013900"/>
              <a:gd name="T23" fmla="*/ 1524911 h 1900583"/>
              <a:gd name="T24" fmla="*/ 950083 w 2013900"/>
              <a:gd name="T25" fmla="*/ 1496043 h 1900583"/>
              <a:gd name="T26" fmla="*/ 75043 w 2013900"/>
              <a:gd name="T27" fmla="*/ 1597161 h 1900583"/>
              <a:gd name="T28" fmla="*/ 154857 w 2013900"/>
              <a:gd name="T29" fmla="*/ 1598764 h 1900583"/>
              <a:gd name="T30" fmla="*/ 231813 w 2013900"/>
              <a:gd name="T31" fmla="*/ 1480763 h 1900583"/>
              <a:gd name="T32" fmla="*/ 563677 w 2013900"/>
              <a:gd name="T33" fmla="*/ 1402157 h 1900583"/>
              <a:gd name="T34" fmla="*/ 693400 w 2013900"/>
              <a:gd name="T35" fmla="*/ 1411346 h 1900583"/>
              <a:gd name="T36" fmla="*/ 894945 w 2013900"/>
              <a:gd name="T37" fmla="*/ 1567053 h 1900583"/>
              <a:gd name="T38" fmla="*/ 936587 w 2013900"/>
              <a:gd name="T39" fmla="*/ 1690255 h 1900583"/>
              <a:gd name="T40" fmla="*/ 1121540 w 2013900"/>
              <a:gd name="T41" fmla="*/ 1626904 h 1900583"/>
              <a:gd name="T42" fmla="*/ 1237555 w 2013900"/>
              <a:gd name="T43" fmla="*/ 1551067 h 1900583"/>
              <a:gd name="T44" fmla="*/ 1362776 w 2013900"/>
              <a:gd name="T45" fmla="*/ 1511266 h 1900583"/>
              <a:gd name="T46" fmla="*/ 1499270 w 2013900"/>
              <a:gd name="T47" fmla="*/ 1514511 h 1900583"/>
              <a:gd name="T48" fmla="*/ 1783473 w 2013900"/>
              <a:gd name="T49" fmla="*/ 1754261 h 1900583"/>
              <a:gd name="T50" fmla="*/ 1867578 w 2013900"/>
              <a:gd name="T51" fmla="*/ 1896932 h 1900583"/>
              <a:gd name="T52" fmla="*/ 1968427 w 2013900"/>
              <a:gd name="T53" fmla="*/ 1690911 h 1900583"/>
              <a:gd name="T54" fmla="*/ 1838014 w 2013900"/>
              <a:gd name="T55" fmla="*/ 1682642 h 1900583"/>
              <a:gd name="T56" fmla="*/ 1547700 w 2013900"/>
              <a:gd name="T57" fmla="*/ 1448953 h 1900583"/>
              <a:gd name="T58" fmla="*/ 1493239 w 2013900"/>
              <a:gd name="T59" fmla="*/ 1319828 h 1900583"/>
              <a:gd name="T60" fmla="*/ 1524327 w 2013900"/>
              <a:gd name="T61" fmla="*/ 1084591 h 1900583"/>
              <a:gd name="T62" fmla="*/ 1591815 w 2013900"/>
              <a:gd name="T63" fmla="*/ 1043422 h 1900583"/>
              <a:gd name="T64" fmla="*/ 1483503 w 2013900"/>
              <a:gd name="T65" fmla="*/ 855912 h 1900583"/>
              <a:gd name="T66" fmla="*/ 1340899 w 2013900"/>
              <a:gd name="T67" fmla="*/ 788887 h 1900583"/>
              <a:gd name="T68" fmla="*/ 1249341 w 2013900"/>
              <a:gd name="T69" fmla="*/ 673586 h 1900583"/>
              <a:gd name="T70" fmla="*/ 1168993 w 2013900"/>
              <a:gd name="T71" fmla="*/ 578975 h 1900583"/>
              <a:gd name="T72" fmla="*/ 1170003 w 2013900"/>
              <a:gd name="T73" fmla="*/ 225113 h 1900583"/>
              <a:gd name="T74" fmla="*/ 1125121 w 2013900"/>
              <a:gd name="T75" fmla="*/ 1 h 1900583"/>
              <a:gd name="T76" fmla="*/ 1078973 w 2013900"/>
              <a:gd name="T77" fmla="*/ 224691 h 1900583"/>
              <a:gd name="T78" fmla="*/ 1094946 w 2013900"/>
              <a:gd name="T79" fmla="*/ 580718 h 1900583"/>
              <a:gd name="T80" fmla="*/ 1075329 w 2013900"/>
              <a:gd name="T81" fmla="*/ 587687 h 1900583"/>
              <a:gd name="T82" fmla="*/ 1040763 w 2013900"/>
              <a:gd name="T83" fmla="*/ 617700 h 1900583"/>
              <a:gd name="T84" fmla="*/ 1021715 w 2013900"/>
              <a:gd name="T85" fmla="*/ 657057 h 1900583"/>
              <a:gd name="T86" fmla="*/ 1019460 w 2013900"/>
              <a:gd name="T87" fmla="*/ 681579 h 1900583"/>
              <a:gd name="T88" fmla="*/ 783553 w 2013900"/>
              <a:gd name="T89" fmla="*/ 777618 h 1900583"/>
              <a:gd name="T90" fmla="*/ 613815 w 2013900"/>
              <a:gd name="T91" fmla="*/ 792308 h 1900583"/>
              <a:gd name="T92" fmla="*/ 645314 w 2013900"/>
              <a:gd name="T93" fmla="*/ 961627 h 1900583"/>
              <a:gd name="T94" fmla="*/ 614430 w 2013900"/>
              <a:gd name="T95" fmla="*/ 1195319 h 1900583"/>
              <a:gd name="T96" fmla="*/ 542608 w 2013900"/>
              <a:gd name="T97" fmla="*/ 1237958 h 1900583"/>
              <a:gd name="T98" fmla="*/ 520493 w 2013900"/>
              <a:gd name="T99" fmla="*/ 1304200 h 1900583"/>
              <a:gd name="T100" fmla="*/ 204922 w 2013900"/>
              <a:gd name="T101" fmla="*/ 1410631 h 1900583"/>
              <a:gd name="T102" fmla="*/ 6306 w 2013900"/>
              <a:gd name="T103" fmla="*/ 1525703 h 1900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3900" h="1900583">
                <a:moveTo>
                  <a:pt x="943257" y="1501970"/>
                </a:moveTo>
                <a:lnTo>
                  <a:pt x="744074" y="1348088"/>
                </a:lnTo>
                <a:lnTo>
                  <a:pt x="748630" y="1338807"/>
                </a:lnTo>
                <a:cubicBezTo>
                  <a:pt x="760072" y="1294309"/>
                  <a:pt x="744218" y="1245791"/>
                  <a:pt x="706808" y="1216890"/>
                </a:cubicBezTo>
                <a:lnTo>
                  <a:pt x="695446" y="1211313"/>
                </a:lnTo>
                <a:lnTo>
                  <a:pt x="726700" y="978267"/>
                </a:lnTo>
                <a:lnTo>
                  <a:pt x="764518" y="965451"/>
                </a:lnTo>
                <a:cubicBezTo>
                  <a:pt x="777636" y="957984"/>
                  <a:pt x="789449" y="947909"/>
                  <a:pt x="799083" y="935439"/>
                </a:cubicBezTo>
                <a:cubicBezTo>
                  <a:pt x="809176" y="922375"/>
                  <a:pt x="816023" y="907989"/>
                  <a:pt x="819837" y="893157"/>
                </a:cubicBezTo>
                <a:lnTo>
                  <a:pt x="822213" y="851356"/>
                </a:lnTo>
                <a:lnTo>
                  <a:pt x="1043738" y="760675"/>
                </a:lnTo>
                <a:lnTo>
                  <a:pt x="1061832" y="781899"/>
                </a:lnTo>
                <a:cubicBezTo>
                  <a:pt x="1101024" y="812177"/>
                  <a:pt x="1152114" y="813244"/>
                  <a:pt x="1191467" y="790843"/>
                </a:cubicBezTo>
                <a:lnTo>
                  <a:pt x="1200605" y="782908"/>
                </a:lnTo>
                <a:lnTo>
                  <a:pt x="1391604" y="930468"/>
                </a:lnTo>
                <a:lnTo>
                  <a:pt x="1386234" y="941312"/>
                </a:lnTo>
                <a:cubicBezTo>
                  <a:pt x="1374493" y="985046"/>
                  <a:pt x="1388425" y="1034212"/>
                  <a:pt x="1427616" y="1064490"/>
                </a:cubicBezTo>
                <a:lnTo>
                  <a:pt x="1447779" y="1074387"/>
                </a:lnTo>
                <a:lnTo>
                  <a:pt x="1417037" y="1303612"/>
                </a:lnTo>
                <a:lnTo>
                  <a:pt x="1377304" y="1316666"/>
                </a:lnTo>
                <a:cubicBezTo>
                  <a:pt x="1364036" y="1324096"/>
                  <a:pt x="1352007" y="1334250"/>
                  <a:pt x="1342096" y="1347016"/>
                </a:cubicBezTo>
                <a:cubicBezTo>
                  <a:pt x="1322273" y="1372550"/>
                  <a:pt x="1314676" y="1403701"/>
                  <a:pt x="1318419" y="1433424"/>
                </a:cubicBezTo>
                <a:lnTo>
                  <a:pt x="1318667" y="1434179"/>
                </a:lnTo>
                <a:lnTo>
                  <a:pt x="1097018" y="1524911"/>
                </a:lnTo>
                <a:lnTo>
                  <a:pt x="1079718" y="1504987"/>
                </a:lnTo>
                <a:cubicBezTo>
                  <a:pt x="1040526" y="1474709"/>
                  <a:pt x="989436" y="1473641"/>
                  <a:pt x="950083" y="1496043"/>
                </a:cubicBezTo>
                <a:lnTo>
                  <a:pt x="943257" y="1501970"/>
                </a:lnTo>
                <a:close/>
                <a:moveTo>
                  <a:pt x="75043" y="1597161"/>
                </a:moveTo>
                <a:cubicBezTo>
                  <a:pt x="85545" y="1601240"/>
                  <a:pt x="96683" y="1603828"/>
                  <a:pt x="108134" y="1604721"/>
                </a:cubicBezTo>
                <a:cubicBezTo>
                  <a:pt x="123403" y="1605911"/>
                  <a:pt x="139230" y="1604086"/>
                  <a:pt x="154857" y="1598764"/>
                </a:cubicBezTo>
                <a:cubicBezTo>
                  <a:pt x="199605" y="1583520"/>
                  <a:pt x="230305" y="1542741"/>
                  <a:pt x="233875" y="1496935"/>
                </a:cubicBezTo>
                <a:lnTo>
                  <a:pt x="231813" y="1480763"/>
                </a:lnTo>
                <a:lnTo>
                  <a:pt x="540598" y="1375577"/>
                </a:lnTo>
                <a:lnTo>
                  <a:pt x="563677" y="1402157"/>
                </a:lnTo>
                <a:cubicBezTo>
                  <a:pt x="602868" y="1432435"/>
                  <a:pt x="652926" y="1434839"/>
                  <a:pt x="692537" y="1412103"/>
                </a:cubicBezTo>
                <a:lnTo>
                  <a:pt x="693400" y="1411346"/>
                </a:lnTo>
                <a:lnTo>
                  <a:pt x="797736" y="1491953"/>
                </a:lnTo>
                <a:lnTo>
                  <a:pt x="894945" y="1567053"/>
                </a:lnTo>
                <a:lnTo>
                  <a:pt x="894430" y="1568079"/>
                </a:lnTo>
                <a:cubicBezTo>
                  <a:pt x="882432" y="1612147"/>
                  <a:pt x="897395" y="1659977"/>
                  <a:pt x="936587" y="1690255"/>
                </a:cubicBezTo>
                <a:cubicBezTo>
                  <a:pt x="986466" y="1728790"/>
                  <a:pt x="1060415" y="1721441"/>
                  <a:pt x="1100786" y="1669186"/>
                </a:cubicBezTo>
                <a:cubicBezTo>
                  <a:pt x="1110878" y="1656123"/>
                  <a:pt x="1117725" y="1641737"/>
                  <a:pt x="1121540" y="1626904"/>
                </a:cubicBezTo>
                <a:lnTo>
                  <a:pt x="1123204" y="1597620"/>
                </a:lnTo>
                <a:lnTo>
                  <a:pt x="1237555" y="1551067"/>
                </a:lnTo>
                <a:lnTo>
                  <a:pt x="1355644" y="1502993"/>
                </a:lnTo>
                <a:lnTo>
                  <a:pt x="1362776" y="1511266"/>
                </a:lnTo>
                <a:cubicBezTo>
                  <a:pt x="1401076" y="1541000"/>
                  <a:pt x="1452016" y="1543225"/>
                  <a:pt x="1491817" y="1520936"/>
                </a:cubicBezTo>
                <a:lnTo>
                  <a:pt x="1499270" y="1514511"/>
                </a:lnTo>
                <a:lnTo>
                  <a:pt x="1790657" y="1739626"/>
                </a:lnTo>
                <a:lnTo>
                  <a:pt x="1783473" y="1754261"/>
                </a:lnTo>
                <a:cubicBezTo>
                  <a:pt x="1772031" y="1798759"/>
                  <a:pt x="1787886" y="1847276"/>
                  <a:pt x="1825296" y="1876178"/>
                </a:cubicBezTo>
                <a:cubicBezTo>
                  <a:pt x="1838359" y="1886271"/>
                  <a:pt x="1852745" y="1893118"/>
                  <a:pt x="1867578" y="1896932"/>
                </a:cubicBezTo>
                <a:cubicBezTo>
                  <a:pt x="1912075" y="1908374"/>
                  <a:pt x="1960593" y="1892520"/>
                  <a:pt x="1989494" y="1855110"/>
                </a:cubicBezTo>
                <a:cubicBezTo>
                  <a:pt x="2029865" y="1802855"/>
                  <a:pt x="2018306" y="1729446"/>
                  <a:pt x="1968427" y="1690911"/>
                </a:cubicBezTo>
                <a:cubicBezTo>
                  <a:pt x="1929235" y="1660633"/>
                  <a:pt x="1878145" y="1659565"/>
                  <a:pt x="1838792" y="1681967"/>
                </a:cubicBezTo>
                <a:lnTo>
                  <a:pt x="1838014" y="1682642"/>
                </a:lnTo>
                <a:lnTo>
                  <a:pt x="1544325" y="1455749"/>
                </a:lnTo>
                <a:lnTo>
                  <a:pt x="1547700" y="1448953"/>
                </a:lnTo>
                <a:cubicBezTo>
                  <a:pt x="1559428" y="1404868"/>
                  <a:pt x="1544645" y="1356070"/>
                  <a:pt x="1506345" y="1326336"/>
                </a:cubicBezTo>
                <a:lnTo>
                  <a:pt x="1493239" y="1319828"/>
                </a:lnTo>
                <a:lnTo>
                  <a:pt x="1509136" y="1199535"/>
                </a:lnTo>
                <a:lnTo>
                  <a:pt x="1524327" y="1084591"/>
                </a:lnTo>
                <a:lnTo>
                  <a:pt x="1557251" y="1073434"/>
                </a:lnTo>
                <a:cubicBezTo>
                  <a:pt x="1570368" y="1065966"/>
                  <a:pt x="1582182" y="1055892"/>
                  <a:pt x="1591815" y="1043422"/>
                </a:cubicBezTo>
                <a:cubicBezTo>
                  <a:pt x="1632186" y="991167"/>
                  <a:pt x="1620627" y="917758"/>
                  <a:pt x="1570748" y="879222"/>
                </a:cubicBezTo>
                <a:cubicBezTo>
                  <a:pt x="1544620" y="859037"/>
                  <a:pt x="1513204" y="851834"/>
                  <a:pt x="1483503" y="855912"/>
                </a:cubicBezTo>
                <a:lnTo>
                  <a:pt x="1444684" y="869068"/>
                </a:lnTo>
                <a:lnTo>
                  <a:pt x="1340899" y="788887"/>
                </a:lnTo>
                <a:lnTo>
                  <a:pt x="1246914" y="716278"/>
                </a:lnTo>
                <a:lnTo>
                  <a:pt x="1249341" y="673586"/>
                </a:lnTo>
                <a:cubicBezTo>
                  <a:pt x="1245263" y="643885"/>
                  <a:pt x="1229903" y="615899"/>
                  <a:pt x="1204964" y="596631"/>
                </a:cubicBezTo>
                <a:lnTo>
                  <a:pt x="1168993" y="578975"/>
                </a:lnTo>
                <a:lnTo>
                  <a:pt x="1168993" y="225315"/>
                </a:lnTo>
                <a:lnTo>
                  <a:pt x="1170003" y="225113"/>
                </a:lnTo>
                <a:cubicBezTo>
                  <a:pt x="1211789" y="207666"/>
                  <a:pt x="1242179" y="166584"/>
                  <a:pt x="1242179" y="117058"/>
                </a:cubicBezTo>
                <a:cubicBezTo>
                  <a:pt x="1242179" y="54028"/>
                  <a:pt x="1191154" y="0"/>
                  <a:pt x="1125121" y="1"/>
                </a:cubicBezTo>
                <a:cubicBezTo>
                  <a:pt x="1062090" y="1"/>
                  <a:pt x="1008063" y="51026"/>
                  <a:pt x="1008063" y="117059"/>
                </a:cubicBezTo>
                <a:cubicBezTo>
                  <a:pt x="1008063" y="164333"/>
                  <a:pt x="1036765" y="206541"/>
                  <a:pt x="1078973" y="224691"/>
                </a:cubicBezTo>
                <a:lnTo>
                  <a:pt x="1094946" y="227954"/>
                </a:lnTo>
                <a:lnTo>
                  <a:pt x="1094946" y="580718"/>
                </a:lnTo>
                <a:lnTo>
                  <a:pt x="1086671" y="583843"/>
                </a:lnTo>
                <a:lnTo>
                  <a:pt x="1075329" y="587687"/>
                </a:lnTo>
                <a:lnTo>
                  <a:pt x="1040783" y="617683"/>
                </a:lnTo>
                <a:lnTo>
                  <a:pt x="1040763" y="617700"/>
                </a:lnTo>
                <a:cubicBezTo>
                  <a:pt x="1031588" y="629576"/>
                  <a:pt x="1025281" y="642956"/>
                  <a:pt x="1021723" y="656920"/>
                </a:cubicBezTo>
                <a:lnTo>
                  <a:pt x="1021715" y="657057"/>
                </a:lnTo>
                <a:lnTo>
                  <a:pt x="1020784" y="658980"/>
                </a:lnTo>
                <a:lnTo>
                  <a:pt x="1019460" y="681579"/>
                </a:lnTo>
                <a:lnTo>
                  <a:pt x="901080" y="729772"/>
                </a:lnTo>
                <a:lnTo>
                  <a:pt x="783553" y="777618"/>
                </a:lnTo>
                <a:lnTo>
                  <a:pt x="778015" y="771240"/>
                </a:lnTo>
                <a:cubicBezTo>
                  <a:pt x="725760" y="730869"/>
                  <a:pt x="652351" y="742428"/>
                  <a:pt x="613815" y="792308"/>
                </a:cubicBezTo>
                <a:cubicBezTo>
                  <a:pt x="575280" y="842187"/>
                  <a:pt x="582629" y="916137"/>
                  <a:pt x="634884" y="956507"/>
                </a:cubicBezTo>
                <a:lnTo>
                  <a:pt x="645314" y="961627"/>
                </a:lnTo>
                <a:lnTo>
                  <a:pt x="629499" y="1081304"/>
                </a:lnTo>
                <a:lnTo>
                  <a:pt x="614430" y="1195319"/>
                </a:lnTo>
                <a:lnTo>
                  <a:pt x="577174" y="1207946"/>
                </a:lnTo>
                <a:cubicBezTo>
                  <a:pt x="564056" y="1215413"/>
                  <a:pt x="552242" y="1225488"/>
                  <a:pt x="542608" y="1237958"/>
                </a:cubicBezTo>
                <a:cubicBezTo>
                  <a:pt x="532516" y="1251022"/>
                  <a:pt x="525669" y="1265407"/>
                  <a:pt x="521855" y="1280240"/>
                </a:cubicBezTo>
                <a:lnTo>
                  <a:pt x="520493" y="1304200"/>
                </a:lnTo>
                <a:lnTo>
                  <a:pt x="205439" y="1411522"/>
                </a:lnTo>
                <a:lnTo>
                  <a:pt x="204922" y="1410631"/>
                </a:lnTo>
                <a:cubicBezTo>
                  <a:pt x="174933" y="1376702"/>
                  <a:pt x="126246" y="1361182"/>
                  <a:pt x="79366" y="1377152"/>
                </a:cubicBezTo>
                <a:cubicBezTo>
                  <a:pt x="19701" y="1397476"/>
                  <a:pt x="-14987" y="1463197"/>
                  <a:pt x="6306" y="1525703"/>
                </a:cubicBezTo>
                <a:cubicBezTo>
                  <a:pt x="17738" y="1559264"/>
                  <a:pt x="43535" y="1584923"/>
                  <a:pt x="75043" y="1597161"/>
                </a:cubicBezTo>
                <a:close/>
              </a:path>
            </a:pathLst>
          </a:custGeom>
          <a:solidFill>
            <a:schemeClr val="accent2">
              <a:alpha val="20000"/>
            </a:schemeClr>
          </a:solidFill>
          <a:ln>
            <a:noFill/>
          </a:ln>
          <a:extLst>
            <a:ext uri="{91240B29-F687-4F45-9708-019B960494DF}">
              <a14:hiddenLine xmlns:a14="http://schemas.microsoft.com/office/drawing/2010/main" w="43323" cap="flat">
                <a:solidFill>
                  <a:srgbClr val="000000"/>
                </a:solidFill>
                <a:prstDash val="solid"/>
                <a:miter lim="800000"/>
                <a:headEnd/>
                <a:tailEnd/>
              </a14:hiddenLine>
            </a:ext>
          </a:extLst>
        </p:spPr>
        <p:txBody>
          <a:bodyPr anchor="ctr"/>
          <a:lstStyle/>
          <a:p>
            <a:endParaRPr lang="en-US"/>
          </a:p>
        </p:txBody>
      </p:sp>
      <p:sp>
        <p:nvSpPr>
          <p:cNvPr id="384" name="Freeform: Shape 383">
            <a:extLst>
              <a:ext uri="{FF2B5EF4-FFF2-40B4-BE49-F238E27FC236}">
                <a16:creationId xmlns:a16="http://schemas.microsoft.com/office/drawing/2014/main" id="{2C4BBFD9-AD76-4964-A844-E395B0C6D689}"/>
              </a:ext>
            </a:extLst>
          </p:cNvPr>
          <p:cNvSpPr/>
          <p:nvPr/>
        </p:nvSpPr>
        <p:spPr>
          <a:xfrm rot="2581066" flipH="1">
            <a:off x="4957763" y="3013075"/>
            <a:ext cx="215900" cy="766763"/>
          </a:xfrm>
          <a:custGeom>
            <a:avLst/>
            <a:gdLst>
              <a:gd name="connsiteX0" fmla="*/ 5046 w 235010"/>
              <a:gd name="connsiteY0" fmla="*/ 100489 h 833185"/>
              <a:gd name="connsiteX1" fmla="*/ 61777 w 235010"/>
              <a:gd name="connsiteY1" fmla="*/ 215509 h 833185"/>
              <a:gd name="connsiteX2" fmla="*/ 95081 w 235010"/>
              <a:gd name="connsiteY2" fmla="*/ 219991 h 833185"/>
              <a:gd name="connsiteX3" fmla="*/ 95081 w 235010"/>
              <a:gd name="connsiteY3" fmla="*/ 607587 h 833185"/>
              <a:gd name="connsiteX4" fmla="*/ 84921 w 235010"/>
              <a:gd name="connsiteY4" fmla="*/ 606290 h 833185"/>
              <a:gd name="connsiteX5" fmla="*/ 15507 w 235010"/>
              <a:gd name="connsiteY5" fmla="*/ 659853 h 833185"/>
              <a:gd name="connsiteX6" fmla="*/ 57782 w 235010"/>
              <a:gd name="connsiteY6" fmla="*/ 817678 h 833185"/>
              <a:gd name="connsiteX7" fmla="*/ 215608 w 235010"/>
              <a:gd name="connsiteY7" fmla="*/ 775402 h 833185"/>
              <a:gd name="connsiteX8" fmla="*/ 173332 w 235010"/>
              <a:gd name="connsiteY8" fmla="*/ 617577 h 833185"/>
              <a:gd name="connsiteX9" fmla="*/ 168164 w 235010"/>
              <a:gd name="connsiteY9" fmla="*/ 616917 h 833185"/>
              <a:gd name="connsiteX10" fmla="*/ 168164 w 235010"/>
              <a:gd name="connsiteY10" fmla="*/ 217879 h 833185"/>
              <a:gd name="connsiteX11" fmla="*/ 188769 w 235010"/>
              <a:gd name="connsiteY11" fmla="*/ 208024 h 833185"/>
              <a:gd name="connsiteX12" fmla="*/ 219602 w 235010"/>
              <a:gd name="connsiteY12" fmla="*/ 173233 h 833185"/>
              <a:gd name="connsiteX13" fmla="*/ 177326 w 235010"/>
              <a:gd name="connsiteY13" fmla="*/ 15407 h 833185"/>
              <a:gd name="connsiteX14" fmla="*/ 19501 w 235010"/>
              <a:gd name="connsiteY14" fmla="*/ 57684 h 833185"/>
              <a:gd name="connsiteX15" fmla="*/ 5046 w 235010"/>
              <a:gd name="connsiteY15" fmla="*/ 100489 h 83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010" h="833185">
                <a:moveTo>
                  <a:pt x="5046" y="100489"/>
                </a:moveTo>
                <a:cubicBezTo>
                  <a:pt x="-667" y="144815"/>
                  <a:pt x="19448" y="191066"/>
                  <a:pt x="61777" y="215509"/>
                </a:cubicBezTo>
                <a:lnTo>
                  <a:pt x="95081" y="219991"/>
                </a:lnTo>
                <a:lnTo>
                  <a:pt x="95081" y="607587"/>
                </a:lnTo>
                <a:lnTo>
                  <a:pt x="84921" y="606290"/>
                </a:lnTo>
                <a:cubicBezTo>
                  <a:pt x="56408" y="614199"/>
                  <a:pt x="31062" y="632916"/>
                  <a:pt x="15507" y="659853"/>
                </a:cubicBezTo>
                <a:cubicBezTo>
                  <a:pt x="-17084" y="716292"/>
                  <a:pt x="3909" y="786569"/>
                  <a:pt x="57782" y="817678"/>
                </a:cubicBezTo>
                <a:cubicBezTo>
                  <a:pt x="114221" y="850269"/>
                  <a:pt x="184498" y="829276"/>
                  <a:pt x="215608" y="775402"/>
                </a:cubicBezTo>
                <a:cubicBezTo>
                  <a:pt x="248199" y="718963"/>
                  <a:pt x="227206" y="648686"/>
                  <a:pt x="173332" y="617577"/>
                </a:cubicBezTo>
                <a:lnTo>
                  <a:pt x="168164" y="616917"/>
                </a:lnTo>
                <a:lnTo>
                  <a:pt x="168164" y="217879"/>
                </a:lnTo>
                <a:lnTo>
                  <a:pt x="188769" y="208024"/>
                </a:lnTo>
                <a:cubicBezTo>
                  <a:pt x="200884" y="198985"/>
                  <a:pt x="211455" y="187343"/>
                  <a:pt x="219602" y="173233"/>
                </a:cubicBezTo>
                <a:cubicBezTo>
                  <a:pt x="250712" y="119359"/>
                  <a:pt x="233766" y="47999"/>
                  <a:pt x="177326" y="15407"/>
                </a:cubicBezTo>
                <a:cubicBezTo>
                  <a:pt x="123453" y="-15702"/>
                  <a:pt x="52092" y="1245"/>
                  <a:pt x="19501" y="57684"/>
                </a:cubicBezTo>
                <a:cubicBezTo>
                  <a:pt x="11724" y="71152"/>
                  <a:pt x="6950" y="85714"/>
                  <a:pt x="5046" y="100489"/>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Rectangle 72">
            <a:extLst>
              <a:ext uri="{FF2B5EF4-FFF2-40B4-BE49-F238E27FC236}">
                <a16:creationId xmlns:a16="http://schemas.microsoft.com/office/drawing/2014/main" id="{AAD73B0F-F875-4219-86D9-7D71F5A14D3F}"/>
              </a:ext>
            </a:extLst>
          </p:cNvPr>
          <p:cNvSpPr/>
          <p:nvPr/>
        </p:nvSpPr>
        <p:spPr>
          <a:xfrm>
            <a:off x="3632200" y="3846513"/>
            <a:ext cx="1828800" cy="55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4" name="Rectangle 73">
            <a:extLst>
              <a:ext uri="{FF2B5EF4-FFF2-40B4-BE49-F238E27FC236}">
                <a16:creationId xmlns:a16="http://schemas.microsoft.com/office/drawing/2014/main" id="{26BE3562-F131-4728-822A-259C0569F1DF}"/>
              </a:ext>
            </a:extLst>
          </p:cNvPr>
          <p:cNvSpPr/>
          <p:nvPr/>
        </p:nvSpPr>
        <p:spPr>
          <a:xfrm>
            <a:off x="3632200" y="3924300"/>
            <a:ext cx="18288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5" name="Rectangle 74">
            <a:extLst>
              <a:ext uri="{FF2B5EF4-FFF2-40B4-BE49-F238E27FC236}">
                <a16:creationId xmlns:a16="http://schemas.microsoft.com/office/drawing/2014/main" id="{49591190-A644-4A70-A7CF-3660FF82AFEE}"/>
              </a:ext>
            </a:extLst>
          </p:cNvPr>
          <p:cNvSpPr/>
          <p:nvPr/>
        </p:nvSpPr>
        <p:spPr>
          <a:xfrm>
            <a:off x="3632200" y="4000500"/>
            <a:ext cx="1828800" cy="5715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6" name="Rectangle 75">
            <a:extLst>
              <a:ext uri="{FF2B5EF4-FFF2-40B4-BE49-F238E27FC236}">
                <a16:creationId xmlns:a16="http://schemas.microsoft.com/office/drawing/2014/main" id="{323E2FF7-6CFD-4F63-932D-BF9CDC755F8C}"/>
              </a:ext>
            </a:extLst>
          </p:cNvPr>
          <p:cNvSpPr/>
          <p:nvPr/>
        </p:nvSpPr>
        <p:spPr>
          <a:xfrm>
            <a:off x="3632200" y="4078288"/>
            <a:ext cx="1828800" cy="555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7" name="Rectangle 76">
            <a:extLst>
              <a:ext uri="{FF2B5EF4-FFF2-40B4-BE49-F238E27FC236}">
                <a16:creationId xmlns:a16="http://schemas.microsoft.com/office/drawing/2014/main" id="{6394DDB7-889D-4DFC-9BBE-2FD23E24BCA3}"/>
              </a:ext>
            </a:extLst>
          </p:cNvPr>
          <p:cNvSpPr/>
          <p:nvPr/>
        </p:nvSpPr>
        <p:spPr>
          <a:xfrm>
            <a:off x="3632200" y="4156075"/>
            <a:ext cx="1828800" cy="555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17" name="Freeform: Shape 16">
            <a:extLst>
              <a:ext uri="{FF2B5EF4-FFF2-40B4-BE49-F238E27FC236}">
                <a16:creationId xmlns:a16="http://schemas.microsoft.com/office/drawing/2014/main" id="{451E15D0-571A-45AA-803D-1E7F56D4F5C7}"/>
              </a:ext>
            </a:extLst>
          </p:cNvPr>
          <p:cNvSpPr/>
          <p:nvPr/>
        </p:nvSpPr>
        <p:spPr>
          <a:xfrm flipH="1">
            <a:off x="1246188" y="1295400"/>
            <a:ext cx="3382962" cy="4695825"/>
          </a:xfrm>
          <a:custGeom>
            <a:avLst/>
            <a:gdLst>
              <a:gd name="connsiteX0" fmla="*/ 1759294 w 4022581"/>
              <a:gd name="connsiteY0" fmla="*/ 3774190 h 5586511"/>
              <a:gd name="connsiteX1" fmla="*/ 2712181 w 4022581"/>
              <a:gd name="connsiteY1" fmla="*/ 3774190 h 5586511"/>
              <a:gd name="connsiteX2" fmla="*/ 2733706 w 4022581"/>
              <a:gd name="connsiteY2" fmla="*/ 3795715 h 5586511"/>
              <a:gd name="connsiteX3" fmla="*/ 2712706 w 4022581"/>
              <a:gd name="connsiteY3" fmla="*/ 3817241 h 5586511"/>
              <a:gd name="connsiteX4" fmla="*/ 1759294 w 4022581"/>
              <a:gd name="connsiteY4" fmla="*/ 3817241 h 5586511"/>
              <a:gd name="connsiteX5" fmla="*/ 1737769 w 4022581"/>
              <a:gd name="connsiteY5" fmla="*/ 3795715 h 5586511"/>
              <a:gd name="connsiteX6" fmla="*/ 1759294 w 4022581"/>
              <a:gd name="connsiteY6" fmla="*/ 3774190 h 5586511"/>
              <a:gd name="connsiteX7" fmla="*/ 43050 w 4022581"/>
              <a:gd name="connsiteY7" fmla="*/ 3774190 h 5586511"/>
              <a:gd name="connsiteX8" fmla="*/ 1169189 w 4022581"/>
              <a:gd name="connsiteY8" fmla="*/ 3774190 h 5586511"/>
              <a:gd name="connsiteX9" fmla="*/ 1190714 w 4022581"/>
              <a:gd name="connsiteY9" fmla="*/ 3795715 h 5586511"/>
              <a:gd name="connsiteX10" fmla="*/ 1169189 w 4022581"/>
              <a:gd name="connsiteY10" fmla="*/ 3817241 h 5586511"/>
              <a:gd name="connsiteX11" fmla="*/ 43050 w 4022581"/>
              <a:gd name="connsiteY11" fmla="*/ 3817241 h 5586511"/>
              <a:gd name="connsiteX12" fmla="*/ 21525 w 4022581"/>
              <a:gd name="connsiteY12" fmla="*/ 3795715 h 5586511"/>
              <a:gd name="connsiteX13" fmla="*/ 43050 w 4022581"/>
              <a:gd name="connsiteY13" fmla="*/ 3774190 h 5586511"/>
              <a:gd name="connsiteX14" fmla="*/ 1205938 w 4022581"/>
              <a:gd name="connsiteY14" fmla="*/ 3529537 h 5586511"/>
              <a:gd name="connsiteX15" fmla="*/ 1708369 w 4022581"/>
              <a:gd name="connsiteY15" fmla="*/ 3529537 h 5586511"/>
              <a:gd name="connsiteX16" fmla="*/ 1710470 w 4022581"/>
              <a:gd name="connsiteY16" fmla="*/ 3535837 h 5586511"/>
              <a:gd name="connsiteX17" fmla="*/ 1668469 w 4022581"/>
              <a:gd name="connsiteY17" fmla="*/ 3562613 h 5586511"/>
              <a:gd name="connsiteX18" fmla="*/ 1273664 w 4022581"/>
              <a:gd name="connsiteY18" fmla="*/ 3572589 h 5586511"/>
              <a:gd name="connsiteX19" fmla="*/ 1224838 w 4022581"/>
              <a:gd name="connsiteY19" fmla="*/ 3550012 h 5586511"/>
              <a:gd name="connsiteX20" fmla="*/ 1205938 w 4022581"/>
              <a:gd name="connsiteY20" fmla="*/ 3529537 h 5586511"/>
              <a:gd name="connsiteX21" fmla="*/ 1710469 w 4022581"/>
              <a:gd name="connsiteY21" fmla="*/ 2010171 h 5586511"/>
              <a:gd name="connsiteX22" fmla="*/ 1632243 w 4022581"/>
              <a:gd name="connsiteY22" fmla="*/ 2088397 h 5586511"/>
              <a:gd name="connsiteX23" fmla="*/ 1710469 w 4022581"/>
              <a:gd name="connsiteY23" fmla="*/ 2166623 h 5586511"/>
              <a:gd name="connsiteX24" fmla="*/ 1788695 w 4022581"/>
              <a:gd name="connsiteY24" fmla="*/ 2088397 h 5586511"/>
              <a:gd name="connsiteX25" fmla="*/ 1710469 w 4022581"/>
              <a:gd name="connsiteY25" fmla="*/ 2010171 h 5586511"/>
              <a:gd name="connsiteX26" fmla="*/ 1710469 w 4022581"/>
              <a:gd name="connsiteY26" fmla="*/ 1933520 h 5586511"/>
              <a:gd name="connsiteX27" fmla="*/ 1865345 w 4022581"/>
              <a:gd name="connsiteY27" fmla="*/ 2088397 h 5586511"/>
              <a:gd name="connsiteX28" fmla="*/ 1710469 w 4022581"/>
              <a:gd name="connsiteY28" fmla="*/ 2243273 h 5586511"/>
              <a:gd name="connsiteX29" fmla="*/ 1555592 w 4022581"/>
              <a:gd name="connsiteY29" fmla="*/ 2088397 h 5586511"/>
              <a:gd name="connsiteX30" fmla="*/ 1710469 w 4022581"/>
              <a:gd name="connsiteY30" fmla="*/ 1933520 h 5586511"/>
              <a:gd name="connsiteX31" fmla="*/ 1710470 w 4022581"/>
              <a:gd name="connsiteY31" fmla="*/ 1845319 h 5586511"/>
              <a:gd name="connsiteX32" fmla="*/ 1467392 w 4022581"/>
              <a:gd name="connsiteY32" fmla="*/ 2088396 h 5586511"/>
              <a:gd name="connsiteX33" fmla="*/ 1710470 w 4022581"/>
              <a:gd name="connsiteY33" fmla="*/ 2331474 h 5586511"/>
              <a:gd name="connsiteX34" fmla="*/ 1953547 w 4022581"/>
              <a:gd name="connsiteY34" fmla="*/ 2088396 h 5586511"/>
              <a:gd name="connsiteX35" fmla="*/ 1710470 w 4022581"/>
              <a:gd name="connsiteY35" fmla="*/ 1845319 h 5586511"/>
              <a:gd name="connsiteX36" fmla="*/ 1202263 w 4022581"/>
              <a:gd name="connsiteY36" fmla="*/ 167400 h 5586511"/>
              <a:gd name="connsiteX37" fmla="*/ 1738820 w 4022581"/>
              <a:gd name="connsiteY37" fmla="*/ 167400 h 5586511"/>
              <a:gd name="connsiteX38" fmla="*/ 1744070 w 4022581"/>
              <a:gd name="connsiteY38" fmla="*/ 1336588 h 5586511"/>
              <a:gd name="connsiteX39" fmla="*/ 1955122 w 4022581"/>
              <a:gd name="connsiteY39" fmla="*/ 1631116 h 5586511"/>
              <a:gd name="connsiteX40" fmla="*/ 2234426 w 4022581"/>
              <a:gd name="connsiteY40" fmla="*/ 1630066 h 5586511"/>
              <a:gd name="connsiteX41" fmla="*/ 2258576 w 4022581"/>
              <a:gd name="connsiteY41" fmla="*/ 1653167 h 5586511"/>
              <a:gd name="connsiteX42" fmla="*/ 2258576 w 4022581"/>
              <a:gd name="connsiteY42" fmla="*/ 1713542 h 5586511"/>
              <a:gd name="connsiteX43" fmla="*/ 2280101 w 4022581"/>
              <a:gd name="connsiteY43" fmla="*/ 1736642 h 5586511"/>
              <a:gd name="connsiteX44" fmla="*/ 2678055 w 4022581"/>
              <a:gd name="connsiteY44" fmla="*/ 1749243 h 5586511"/>
              <a:gd name="connsiteX45" fmla="*/ 3728592 w 4022581"/>
              <a:gd name="connsiteY45" fmla="*/ 3139458 h 5586511"/>
              <a:gd name="connsiteX46" fmla="*/ 3981120 w 4022581"/>
              <a:gd name="connsiteY46" fmla="*/ 3625088 h 5586511"/>
              <a:gd name="connsiteX47" fmla="*/ 4002120 w 4022581"/>
              <a:gd name="connsiteY47" fmla="*/ 4043518 h 5586511"/>
              <a:gd name="connsiteX48" fmla="*/ 3678191 w 4022581"/>
              <a:gd name="connsiteY48" fmla="*/ 4530724 h 5586511"/>
              <a:gd name="connsiteX49" fmla="*/ 3216186 w 4022581"/>
              <a:gd name="connsiteY49" fmla="*/ 4718676 h 5586511"/>
              <a:gd name="connsiteX50" fmla="*/ 3216186 w 4022581"/>
              <a:gd name="connsiteY50" fmla="*/ 5032629 h 5586511"/>
              <a:gd name="connsiteX51" fmla="*/ 3979020 w 4022581"/>
              <a:gd name="connsiteY51" fmla="*/ 5038929 h 5586511"/>
              <a:gd name="connsiteX52" fmla="*/ 3979020 w 4022581"/>
              <a:gd name="connsiteY52" fmla="*/ 5586511 h 5586511"/>
              <a:gd name="connsiteX53" fmla="*/ 0 w 4022581"/>
              <a:gd name="connsiteY53" fmla="*/ 5586511 h 5586511"/>
              <a:gd name="connsiteX54" fmla="*/ 0 w 4022581"/>
              <a:gd name="connsiteY54" fmla="*/ 5037879 h 5586511"/>
              <a:gd name="connsiteX55" fmla="*/ 405829 w 4022581"/>
              <a:gd name="connsiteY55" fmla="*/ 5028954 h 5586511"/>
              <a:gd name="connsiteX56" fmla="*/ 405829 w 4022581"/>
              <a:gd name="connsiteY56" fmla="*/ 4847827 h 5586511"/>
              <a:gd name="connsiteX57" fmla="*/ 933460 w 4022581"/>
              <a:gd name="connsiteY57" fmla="*/ 4842052 h 5586511"/>
              <a:gd name="connsiteX58" fmla="*/ 1391791 w 4022581"/>
              <a:gd name="connsiteY58" fmla="*/ 4577974 h 5586511"/>
              <a:gd name="connsiteX59" fmla="*/ 1426967 w 4022581"/>
              <a:gd name="connsiteY59" fmla="*/ 4577449 h 5586511"/>
              <a:gd name="connsiteX60" fmla="*/ 1822821 w 4022581"/>
              <a:gd name="connsiteY60" fmla="*/ 4773801 h 5586511"/>
              <a:gd name="connsiteX61" fmla="*/ 1812321 w 4022581"/>
              <a:gd name="connsiteY61" fmla="*/ 4347496 h 5586511"/>
              <a:gd name="connsiteX62" fmla="*/ 746558 w 4022581"/>
              <a:gd name="connsiteY62" fmla="*/ 4336471 h 5586511"/>
              <a:gd name="connsiteX63" fmla="*/ 738683 w 4022581"/>
              <a:gd name="connsiteY63" fmla="*/ 4018843 h 5586511"/>
              <a:gd name="connsiteX64" fmla="*/ 47251 w 4022581"/>
              <a:gd name="connsiteY64" fmla="*/ 4008868 h 5586511"/>
              <a:gd name="connsiteX65" fmla="*/ 22050 w 4022581"/>
              <a:gd name="connsiteY65" fmla="*/ 4008868 h 5586511"/>
              <a:gd name="connsiteX66" fmla="*/ 22050 w 4022581"/>
              <a:gd name="connsiteY66" fmla="*/ 3859241 h 5586511"/>
              <a:gd name="connsiteX67" fmla="*/ 2680155 w 4022581"/>
              <a:gd name="connsiteY67" fmla="*/ 3859241 h 5586511"/>
              <a:gd name="connsiteX68" fmla="*/ 2735281 w 4022581"/>
              <a:gd name="connsiteY68" fmla="*/ 4002567 h 5586511"/>
              <a:gd name="connsiteX69" fmla="*/ 3160011 w 4022581"/>
              <a:gd name="connsiteY69" fmla="*/ 3584138 h 5586511"/>
              <a:gd name="connsiteX70" fmla="*/ 3134286 w 4022581"/>
              <a:gd name="connsiteY70" fmla="*/ 3287510 h 5586511"/>
              <a:gd name="connsiteX71" fmla="*/ 2877558 w 4022581"/>
              <a:gd name="connsiteY71" fmla="*/ 2957806 h 5586511"/>
              <a:gd name="connsiteX72" fmla="*/ 2569379 w 4022581"/>
              <a:gd name="connsiteY72" fmla="*/ 2858055 h 5586511"/>
              <a:gd name="connsiteX73" fmla="*/ 1834896 w 4022581"/>
              <a:gd name="connsiteY73" fmla="*/ 2850180 h 5586511"/>
              <a:gd name="connsiteX74" fmla="*/ 1819671 w 4022581"/>
              <a:gd name="connsiteY74" fmla="*/ 3051257 h 5586511"/>
              <a:gd name="connsiteX75" fmla="*/ 1737770 w 4022581"/>
              <a:gd name="connsiteY75" fmla="*/ 3109008 h 5586511"/>
              <a:gd name="connsiteX76" fmla="*/ 1726745 w 4022581"/>
              <a:gd name="connsiteY76" fmla="*/ 3494362 h 5586511"/>
              <a:gd name="connsiteX77" fmla="*/ 1191238 w 4022581"/>
              <a:gd name="connsiteY77" fmla="*/ 3497512 h 5586511"/>
              <a:gd name="connsiteX78" fmla="*/ 1185463 w 4022581"/>
              <a:gd name="connsiteY78" fmla="*/ 3135258 h 5586511"/>
              <a:gd name="connsiteX79" fmla="*/ 937660 w 4022581"/>
              <a:gd name="connsiteY79" fmla="*/ 3013457 h 5586511"/>
              <a:gd name="connsiteX80" fmla="*/ 936085 w 4022581"/>
              <a:gd name="connsiteY80" fmla="*/ 3013457 h 5586511"/>
              <a:gd name="connsiteX81" fmla="*/ 824784 w 4022581"/>
              <a:gd name="connsiteY81" fmla="*/ 3290660 h 5586511"/>
              <a:gd name="connsiteX82" fmla="*/ 737633 w 4022581"/>
              <a:gd name="connsiteY82" fmla="*/ 3265459 h 5586511"/>
              <a:gd name="connsiteX83" fmla="*/ 660457 w 4022581"/>
              <a:gd name="connsiteY83" fmla="*/ 3297485 h 5586511"/>
              <a:gd name="connsiteX84" fmla="*/ 352279 w 4022581"/>
              <a:gd name="connsiteY84" fmla="*/ 3164658 h 5586511"/>
              <a:gd name="connsiteX85" fmla="*/ 525006 w 4022581"/>
              <a:gd name="connsiteY85" fmla="*/ 2749904 h 5586511"/>
              <a:gd name="connsiteX86" fmla="*/ 536556 w 4022581"/>
              <a:gd name="connsiteY86" fmla="*/ 2717353 h 5586511"/>
              <a:gd name="connsiteX87" fmla="*/ 514506 w 4022581"/>
              <a:gd name="connsiteY87" fmla="*/ 2660653 h 5586511"/>
              <a:gd name="connsiteX88" fmla="*/ 498230 w 4022581"/>
              <a:gd name="connsiteY88" fmla="*/ 2602902 h 5586511"/>
              <a:gd name="connsiteX89" fmla="*/ 592206 w 4022581"/>
              <a:gd name="connsiteY89" fmla="*/ 2387650 h 5586511"/>
              <a:gd name="connsiteX90" fmla="*/ 998561 w 4022581"/>
              <a:gd name="connsiteY90" fmla="*/ 2551976 h 5586511"/>
              <a:gd name="connsiteX91" fmla="*/ 1003286 w 4022581"/>
              <a:gd name="connsiteY91" fmla="*/ 1752393 h 5586511"/>
              <a:gd name="connsiteX92" fmla="*/ 1190188 w 4022581"/>
              <a:gd name="connsiteY92" fmla="*/ 1599091 h 5586511"/>
              <a:gd name="connsiteX93" fmla="*/ 1202263 w 4022581"/>
              <a:gd name="connsiteY93" fmla="*/ 167400 h 5586511"/>
              <a:gd name="connsiteX94" fmla="*/ 1169095 w 4022581"/>
              <a:gd name="connsiteY94" fmla="*/ 0 h 5586511"/>
              <a:gd name="connsiteX95" fmla="*/ 1766794 w 4022581"/>
              <a:gd name="connsiteY95" fmla="*/ 0 h 5586511"/>
              <a:gd name="connsiteX96" fmla="*/ 1827246 w 4022581"/>
              <a:gd name="connsiteY96" fmla="*/ 60452 h 5586511"/>
              <a:gd name="connsiteX97" fmla="*/ 1827245 w 4022581"/>
              <a:gd name="connsiteY97" fmla="*/ 60452 h 5586511"/>
              <a:gd name="connsiteX98" fmla="*/ 1766793 w 4022581"/>
              <a:gd name="connsiteY98" fmla="*/ 120904 h 5586511"/>
              <a:gd name="connsiteX99" fmla="*/ 1169095 w 4022581"/>
              <a:gd name="connsiteY99" fmla="*/ 120903 h 5586511"/>
              <a:gd name="connsiteX100" fmla="*/ 1113394 w 4022581"/>
              <a:gd name="connsiteY100" fmla="*/ 83982 h 5586511"/>
              <a:gd name="connsiteX101" fmla="*/ 1108643 w 4022581"/>
              <a:gd name="connsiteY101" fmla="*/ 60452 h 5586511"/>
              <a:gd name="connsiteX102" fmla="*/ 1113394 w 4022581"/>
              <a:gd name="connsiteY102" fmla="*/ 36921 h 5586511"/>
              <a:gd name="connsiteX103" fmla="*/ 1169095 w 4022581"/>
              <a:gd name="connsiteY103" fmla="*/ 0 h 558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022581" h="5586511">
                <a:moveTo>
                  <a:pt x="1759294" y="3774190"/>
                </a:moveTo>
                <a:lnTo>
                  <a:pt x="2712181" y="3774190"/>
                </a:lnTo>
                <a:cubicBezTo>
                  <a:pt x="2723731" y="3774190"/>
                  <a:pt x="2733706" y="3783640"/>
                  <a:pt x="2733706" y="3795715"/>
                </a:cubicBezTo>
                <a:cubicBezTo>
                  <a:pt x="2733706" y="3807791"/>
                  <a:pt x="2724256" y="3817241"/>
                  <a:pt x="2712706" y="3817241"/>
                </a:cubicBezTo>
                <a:lnTo>
                  <a:pt x="1759294" y="3817241"/>
                </a:lnTo>
                <a:cubicBezTo>
                  <a:pt x="1747744" y="3817241"/>
                  <a:pt x="1737769" y="3807791"/>
                  <a:pt x="1737769" y="3795715"/>
                </a:cubicBezTo>
                <a:cubicBezTo>
                  <a:pt x="1737769" y="3784165"/>
                  <a:pt x="1747219" y="3774190"/>
                  <a:pt x="1759294" y="3774190"/>
                </a:cubicBezTo>
                <a:close/>
                <a:moveTo>
                  <a:pt x="43050" y="3774190"/>
                </a:moveTo>
                <a:lnTo>
                  <a:pt x="1169189" y="3774190"/>
                </a:lnTo>
                <a:cubicBezTo>
                  <a:pt x="1180739" y="3774190"/>
                  <a:pt x="1190714" y="3783640"/>
                  <a:pt x="1190714" y="3795715"/>
                </a:cubicBezTo>
                <a:cubicBezTo>
                  <a:pt x="1190714" y="3807791"/>
                  <a:pt x="1180739" y="3817241"/>
                  <a:pt x="1169189" y="3817241"/>
                </a:cubicBezTo>
                <a:lnTo>
                  <a:pt x="43050" y="3817241"/>
                </a:lnTo>
                <a:cubicBezTo>
                  <a:pt x="31500" y="3817241"/>
                  <a:pt x="21525" y="3807791"/>
                  <a:pt x="21525" y="3795715"/>
                </a:cubicBezTo>
                <a:cubicBezTo>
                  <a:pt x="21525" y="3784165"/>
                  <a:pt x="30975" y="3774190"/>
                  <a:pt x="43050" y="3774190"/>
                </a:cubicBezTo>
                <a:close/>
                <a:moveTo>
                  <a:pt x="1205938" y="3529537"/>
                </a:moveTo>
                <a:cubicBezTo>
                  <a:pt x="1378665" y="3529537"/>
                  <a:pt x="1543518" y="3529537"/>
                  <a:pt x="1708369" y="3529537"/>
                </a:cubicBezTo>
                <a:cubicBezTo>
                  <a:pt x="1708894" y="3531637"/>
                  <a:pt x="1709945" y="3533737"/>
                  <a:pt x="1710470" y="3535837"/>
                </a:cubicBezTo>
                <a:cubicBezTo>
                  <a:pt x="1696294" y="3544762"/>
                  <a:pt x="1683169" y="3554738"/>
                  <a:pt x="1668469" y="3562613"/>
                </a:cubicBezTo>
                <a:cubicBezTo>
                  <a:pt x="1538793" y="3632439"/>
                  <a:pt x="1406491" y="3629814"/>
                  <a:pt x="1273664" y="3572589"/>
                </a:cubicBezTo>
                <a:cubicBezTo>
                  <a:pt x="1257389" y="3565764"/>
                  <a:pt x="1240588" y="3558938"/>
                  <a:pt x="1224838" y="3550012"/>
                </a:cubicBezTo>
                <a:cubicBezTo>
                  <a:pt x="1218013" y="3546337"/>
                  <a:pt x="1213813" y="3538462"/>
                  <a:pt x="1205938" y="3529537"/>
                </a:cubicBezTo>
                <a:close/>
                <a:moveTo>
                  <a:pt x="1710469" y="2010171"/>
                </a:moveTo>
                <a:cubicBezTo>
                  <a:pt x="1667418" y="2010171"/>
                  <a:pt x="1632243" y="2045346"/>
                  <a:pt x="1632243" y="2088397"/>
                </a:cubicBezTo>
                <a:cubicBezTo>
                  <a:pt x="1632243" y="2131447"/>
                  <a:pt x="1667418" y="2166623"/>
                  <a:pt x="1710469" y="2166623"/>
                </a:cubicBezTo>
                <a:cubicBezTo>
                  <a:pt x="1754044" y="2166623"/>
                  <a:pt x="1788695" y="2131447"/>
                  <a:pt x="1788695" y="2088397"/>
                </a:cubicBezTo>
                <a:cubicBezTo>
                  <a:pt x="1788695" y="2045346"/>
                  <a:pt x="1753519" y="2010171"/>
                  <a:pt x="1710469" y="2010171"/>
                </a:cubicBezTo>
                <a:close/>
                <a:moveTo>
                  <a:pt x="1710469" y="1933520"/>
                </a:moveTo>
                <a:cubicBezTo>
                  <a:pt x="1796045" y="1933520"/>
                  <a:pt x="1865345" y="2002821"/>
                  <a:pt x="1865345" y="2088397"/>
                </a:cubicBezTo>
                <a:cubicBezTo>
                  <a:pt x="1865345" y="2173973"/>
                  <a:pt x="1796045" y="2243273"/>
                  <a:pt x="1710469" y="2243273"/>
                </a:cubicBezTo>
                <a:cubicBezTo>
                  <a:pt x="1624893" y="2243273"/>
                  <a:pt x="1555592" y="2173973"/>
                  <a:pt x="1555592" y="2088397"/>
                </a:cubicBezTo>
                <a:cubicBezTo>
                  <a:pt x="1555592" y="2002821"/>
                  <a:pt x="1624893" y="1933520"/>
                  <a:pt x="1710469" y="1933520"/>
                </a:cubicBezTo>
                <a:close/>
                <a:moveTo>
                  <a:pt x="1710470" y="1845319"/>
                </a:moveTo>
                <a:cubicBezTo>
                  <a:pt x="1576068" y="1845319"/>
                  <a:pt x="1467392" y="1953995"/>
                  <a:pt x="1467392" y="2088396"/>
                </a:cubicBezTo>
                <a:cubicBezTo>
                  <a:pt x="1467392" y="2222798"/>
                  <a:pt x="1576068" y="2331474"/>
                  <a:pt x="1710470" y="2331474"/>
                </a:cubicBezTo>
                <a:cubicBezTo>
                  <a:pt x="1844871" y="2331474"/>
                  <a:pt x="1953547" y="2222798"/>
                  <a:pt x="1953547" y="2088396"/>
                </a:cubicBezTo>
                <a:cubicBezTo>
                  <a:pt x="1953547" y="1953995"/>
                  <a:pt x="1844871" y="1845319"/>
                  <a:pt x="1710470" y="1845319"/>
                </a:cubicBezTo>
                <a:close/>
                <a:moveTo>
                  <a:pt x="1202263" y="167400"/>
                </a:moveTo>
                <a:cubicBezTo>
                  <a:pt x="1380766" y="167400"/>
                  <a:pt x="1558218" y="167400"/>
                  <a:pt x="1738820" y="167400"/>
                </a:cubicBezTo>
                <a:cubicBezTo>
                  <a:pt x="1738820" y="174750"/>
                  <a:pt x="1741970" y="954384"/>
                  <a:pt x="1744070" y="1336588"/>
                </a:cubicBezTo>
                <a:cubicBezTo>
                  <a:pt x="1744070" y="1349188"/>
                  <a:pt x="1935697" y="1631116"/>
                  <a:pt x="1955122" y="1631116"/>
                </a:cubicBezTo>
                <a:cubicBezTo>
                  <a:pt x="2048574" y="1630066"/>
                  <a:pt x="2141499" y="1631116"/>
                  <a:pt x="2234426" y="1630066"/>
                </a:cubicBezTo>
                <a:cubicBezTo>
                  <a:pt x="2252801" y="1629541"/>
                  <a:pt x="2259101" y="1635316"/>
                  <a:pt x="2258576" y="1653167"/>
                </a:cubicBezTo>
                <a:cubicBezTo>
                  <a:pt x="2257526" y="1673117"/>
                  <a:pt x="2259101" y="1693592"/>
                  <a:pt x="2258576" y="1713542"/>
                </a:cubicBezTo>
                <a:cubicBezTo>
                  <a:pt x="2258051" y="1729817"/>
                  <a:pt x="2262251" y="1736117"/>
                  <a:pt x="2280101" y="1736642"/>
                </a:cubicBezTo>
                <a:cubicBezTo>
                  <a:pt x="2412928" y="1739793"/>
                  <a:pt x="2545229" y="1744518"/>
                  <a:pt x="2678055" y="1749243"/>
                </a:cubicBezTo>
                <a:cubicBezTo>
                  <a:pt x="2686981" y="1749768"/>
                  <a:pt x="3500739" y="2793479"/>
                  <a:pt x="3728592" y="3139458"/>
                </a:cubicBezTo>
                <a:cubicBezTo>
                  <a:pt x="3837793" y="3301685"/>
                  <a:pt x="3907094" y="3431886"/>
                  <a:pt x="3981120" y="3625088"/>
                </a:cubicBezTo>
                <a:cubicBezTo>
                  <a:pt x="4046745" y="3853991"/>
                  <a:pt x="4018920" y="3983143"/>
                  <a:pt x="4002120" y="4043518"/>
                </a:cubicBezTo>
                <a:cubicBezTo>
                  <a:pt x="3978495" y="4145894"/>
                  <a:pt x="3899219" y="4389497"/>
                  <a:pt x="3678191" y="4530724"/>
                </a:cubicBezTo>
                <a:cubicBezTo>
                  <a:pt x="3613616" y="4563799"/>
                  <a:pt x="3479214" y="4637825"/>
                  <a:pt x="3216186" y="4718676"/>
                </a:cubicBezTo>
                <a:cubicBezTo>
                  <a:pt x="3216186" y="4822627"/>
                  <a:pt x="3216186" y="4925003"/>
                  <a:pt x="3216186" y="5032629"/>
                </a:cubicBezTo>
                <a:cubicBezTo>
                  <a:pt x="3471864" y="5034729"/>
                  <a:pt x="3724917" y="5036829"/>
                  <a:pt x="3979020" y="5038929"/>
                </a:cubicBezTo>
                <a:cubicBezTo>
                  <a:pt x="3979020" y="5223206"/>
                  <a:pt x="3979020" y="5404333"/>
                  <a:pt x="3979020" y="5586511"/>
                </a:cubicBezTo>
                <a:cubicBezTo>
                  <a:pt x="2652855" y="5586511"/>
                  <a:pt x="1327216" y="5586511"/>
                  <a:pt x="0" y="5586511"/>
                </a:cubicBezTo>
                <a:cubicBezTo>
                  <a:pt x="0" y="5404858"/>
                  <a:pt x="0" y="5223731"/>
                  <a:pt x="0" y="5037879"/>
                </a:cubicBezTo>
                <a:cubicBezTo>
                  <a:pt x="134926" y="5035254"/>
                  <a:pt x="269328" y="5032104"/>
                  <a:pt x="405829" y="5028954"/>
                </a:cubicBezTo>
                <a:cubicBezTo>
                  <a:pt x="405829" y="4969103"/>
                  <a:pt x="405829" y="4909778"/>
                  <a:pt x="405829" y="4847827"/>
                </a:cubicBezTo>
                <a:cubicBezTo>
                  <a:pt x="416330" y="4847827"/>
                  <a:pt x="765983" y="4844677"/>
                  <a:pt x="933460" y="4842052"/>
                </a:cubicBezTo>
                <a:cubicBezTo>
                  <a:pt x="945535" y="4841527"/>
                  <a:pt x="1251089" y="4662500"/>
                  <a:pt x="1391791" y="4577974"/>
                </a:cubicBezTo>
                <a:cubicBezTo>
                  <a:pt x="1404391" y="4570099"/>
                  <a:pt x="1413842" y="4570624"/>
                  <a:pt x="1426967" y="4577449"/>
                </a:cubicBezTo>
                <a:cubicBezTo>
                  <a:pt x="1544568" y="4638350"/>
                  <a:pt x="1806546" y="4768026"/>
                  <a:pt x="1822821" y="4773801"/>
                </a:cubicBezTo>
                <a:cubicBezTo>
                  <a:pt x="1819146" y="4628900"/>
                  <a:pt x="1815996" y="4489248"/>
                  <a:pt x="1812321" y="4347496"/>
                </a:cubicBezTo>
                <a:cubicBezTo>
                  <a:pt x="1457417" y="4343821"/>
                  <a:pt x="1103562" y="4340146"/>
                  <a:pt x="746558" y="4336471"/>
                </a:cubicBezTo>
                <a:cubicBezTo>
                  <a:pt x="743933" y="4230420"/>
                  <a:pt x="741308" y="4126469"/>
                  <a:pt x="738683" y="4018843"/>
                </a:cubicBezTo>
                <a:cubicBezTo>
                  <a:pt x="720308" y="4017268"/>
                  <a:pt x="259353" y="4010443"/>
                  <a:pt x="47251" y="4008868"/>
                </a:cubicBezTo>
                <a:cubicBezTo>
                  <a:pt x="39375" y="4008868"/>
                  <a:pt x="31500" y="4008868"/>
                  <a:pt x="22050" y="4008868"/>
                </a:cubicBezTo>
                <a:cubicBezTo>
                  <a:pt x="22050" y="3958992"/>
                  <a:pt x="22050" y="3910167"/>
                  <a:pt x="22050" y="3859241"/>
                </a:cubicBezTo>
                <a:cubicBezTo>
                  <a:pt x="28875" y="3859241"/>
                  <a:pt x="1800771" y="3859241"/>
                  <a:pt x="2680155" y="3859241"/>
                </a:cubicBezTo>
                <a:cubicBezTo>
                  <a:pt x="2715856" y="3859241"/>
                  <a:pt x="2730556" y="3966867"/>
                  <a:pt x="2735281" y="4002567"/>
                </a:cubicBezTo>
                <a:cubicBezTo>
                  <a:pt x="2954734" y="3954267"/>
                  <a:pt x="3116435" y="3816190"/>
                  <a:pt x="3160011" y="3584138"/>
                </a:cubicBezTo>
                <a:cubicBezTo>
                  <a:pt x="3178911" y="3484912"/>
                  <a:pt x="3160536" y="3385686"/>
                  <a:pt x="3134286" y="3287510"/>
                </a:cubicBezTo>
                <a:cubicBezTo>
                  <a:pt x="3094910" y="3140508"/>
                  <a:pt x="2999359" y="3036032"/>
                  <a:pt x="2877558" y="2957806"/>
                </a:cubicBezTo>
                <a:cubicBezTo>
                  <a:pt x="2786206" y="2898480"/>
                  <a:pt x="2683305" y="2858580"/>
                  <a:pt x="2569379" y="2858055"/>
                </a:cubicBezTo>
                <a:cubicBezTo>
                  <a:pt x="2329977" y="2855955"/>
                  <a:pt x="1841721" y="2849655"/>
                  <a:pt x="1834896" y="2850180"/>
                </a:cubicBezTo>
                <a:cubicBezTo>
                  <a:pt x="1833321" y="2885355"/>
                  <a:pt x="1825446" y="3018707"/>
                  <a:pt x="1819671" y="3051257"/>
                </a:cubicBezTo>
                <a:cubicBezTo>
                  <a:pt x="1811796" y="3093258"/>
                  <a:pt x="1747220" y="3107958"/>
                  <a:pt x="1737770" y="3109008"/>
                </a:cubicBezTo>
                <a:cubicBezTo>
                  <a:pt x="1734095" y="3236584"/>
                  <a:pt x="1730420" y="3364161"/>
                  <a:pt x="1726745" y="3494362"/>
                </a:cubicBezTo>
                <a:cubicBezTo>
                  <a:pt x="1547193" y="3490687"/>
                  <a:pt x="1388116" y="3501187"/>
                  <a:pt x="1191238" y="3497512"/>
                </a:cubicBezTo>
                <a:cubicBezTo>
                  <a:pt x="1191238" y="3488062"/>
                  <a:pt x="1186513" y="3242884"/>
                  <a:pt x="1185463" y="3135258"/>
                </a:cubicBezTo>
                <a:cubicBezTo>
                  <a:pt x="1185463" y="3123183"/>
                  <a:pt x="1015361" y="3045482"/>
                  <a:pt x="937660" y="3013457"/>
                </a:cubicBezTo>
                <a:cubicBezTo>
                  <a:pt x="936610" y="3012932"/>
                  <a:pt x="934510" y="3013457"/>
                  <a:pt x="936085" y="3013457"/>
                </a:cubicBezTo>
                <a:cubicBezTo>
                  <a:pt x="898810" y="3105858"/>
                  <a:pt x="862059" y="3197209"/>
                  <a:pt x="824784" y="3290660"/>
                </a:cubicBezTo>
                <a:cubicBezTo>
                  <a:pt x="794859" y="3281735"/>
                  <a:pt x="766508" y="3273859"/>
                  <a:pt x="737633" y="3265459"/>
                </a:cubicBezTo>
                <a:cubicBezTo>
                  <a:pt x="701408" y="3254959"/>
                  <a:pt x="662557" y="3294860"/>
                  <a:pt x="660457" y="3297485"/>
                </a:cubicBezTo>
                <a:cubicBezTo>
                  <a:pt x="558606" y="3253384"/>
                  <a:pt x="457805" y="3209809"/>
                  <a:pt x="352279" y="3164658"/>
                </a:cubicBezTo>
                <a:cubicBezTo>
                  <a:pt x="365404" y="3128958"/>
                  <a:pt x="481430" y="2849655"/>
                  <a:pt x="525006" y="2749904"/>
                </a:cubicBezTo>
                <a:cubicBezTo>
                  <a:pt x="529206" y="2739404"/>
                  <a:pt x="533931" y="2728378"/>
                  <a:pt x="536556" y="2717353"/>
                </a:cubicBezTo>
                <a:cubicBezTo>
                  <a:pt x="543906" y="2689003"/>
                  <a:pt x="538656" y="2676928"/>
                  <a:pt x="514506" y="2660653"/>
                </a:cubicBezTo>
                <a:cubicBezTo>
                  <a:pt x="483530" y="2639653"/>
                  <a:pt x="483005" y="2637027"/>
                  <a:pt x="498230" y="2602902"/>
                </a:cubicBezTo>
                <a:cubicBezTo>
                  <a:pt x="527631" y="2535176"/>
                  <a:pt x="589581" y="2392900"/>
                  <a:pt x="592206" y="2387650"/>
                </a:cubicBezTo>
                <a:cubicBezTo>
                  <a:pt x="726608" y="2441725"/>
                  <a:pt x="859959" y="2495801"/>
                  <a:pt x="998561" y="2551976"/>
                </a:cubicBezTo>
                <a:cubicBezTo>
                  <a:pt x="998561" y="2537276"/>
                  <a:pt x="1001711" y="2008595"/>
                  <a:pt x="1003286" y="1752393"/>
                </a:cubicBezTo>
                <a:cubicBezTo>
                  <a:pt x="1003286" y="1738217"/>
                  <a:pt x="1190188" y="1605391"/>
                  <a:pt x="1190188" y="1599091"/>
                </a:cubicBezTo>
                <a:cubicBezTo>
                  <a:pt x="1191763" y="1514040"/>
                  <a:pt x="1202263" y="174750"/>
                  <a:pt x="1202263" y="167400"/>
                </a:cubicBezTo>
                <a:close/>
                <a:moveTo>
                  <a:pt x="1169095" y="0"/>
                </a:moveTo>
                <a:lnTo>
                  <a:pt x="1766794" y="0"/>
                </a:lnTo>
                <a:cubicBezTo>
                  <a:pt x="1800181" y="0"/>
                  <a:pt x="1827246" y="27065"/>
                  <a:pt x="1827246" y="60452"/>
                </a:cubicBezTo>
                <a:lnTo>
                  <a:pt x="1827245" y="60452"/>
                </a:lnTo>
                <a:cubicBezTo>
                  <a:pt x="1827245" y="93839"/>
                  <a:pt x="1800180" y="120904"/>
                  <a:pt x="1766793" y="120904"/>
                </a:cubicBezTo>
                <a:lnTo>
                  <a:pt x="1169095" y="120903"/>
                </a:lnTo>
                <a:cubicBezTo>
                  <a:pt x="1144055" y="120903"/>
                  <a:pt x="1122571" y="105679"/>
                  <a:pt x="1113394" y="83982"/>
                </a:cubicBezTo>
                <a:lnTo>
                  <a:pt x="1108643" y="60452"/>
                </a:lnTo>
                <a:lnTo>
                  <a:pt x="1113394" y="36921"/>
                </a:lnTo>
                <a:cubicBezTo>
                  <a:pt x="1122571" y="15224"/>
                  <a:pt x="1144055" y="0"/>
                  <a:pt x="116909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166" name="TextBox 49">
            <a:extLst>
              <a:ext uri="{FF2B5EF4-FFF2-40B4-BE49-F238E27FC236}">
                <a16:creationId xmlns:a16="http://schemas.microsoft.com/office/drawing/2014/main" id="{0291FF25-D9B6-426D-B86F-BB31ED7FF420}"/>
              </a:ext>
            </a:extLst>
          </p:cNvPr>
          <p:cNvSpPr txBox="1">
            <a:spLocks noChangeArrowheads="1"/>
          </p:cNvSpPr>
          <p:nvPr/>
        </p:nvSpPr>
        <p:spPr bwMode="auto">
          <a:xfrm>
            <a:off x="7375525" y="5783263"/>
            <a:ext cx="4564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2000" b="1" dirty="0" err="1">
                <a:solidFill>
                  <a:srgbClr val="7030A0"/>
                </a:solidFill>
                <a:latin typeface="Times New Roman" panose="02020603050405020304" pitchFamily="18" charset="0"/>
                <a:cs typeface="Times New Roman" panose="02020603050405020304" pitchFamily="18" charset="0"/>
              </a:rPr>
              <a:t>Thông</a:t>
            </a:r>
            <a:r>
              <a:rPr lang="en-US" altLang="ko-KR" sz="2000" b="1" dirty="0">
                <a:solidFill>
                  <a:srgbClr val="7030A0"/>
                </a:solidFill>
                <a:latin typeface="Times New Roman" panose="02020603050405020304" pitchFamily="18" charset="0"/>
                <a:cs typeface="Times New Roman" panose="02020603050405020304" pitchFamily="18" charset="0"/>
              </a:rPr>
              <a:t> </a:t>
            </a:r>
            <a:r>
              <a:rPr lang="en-US" altLang="ko-KR" sz="2000" b="1" dirty="0" err="1">
                <a:solidFill>
                  <a:srgbClr val="7030A0"/>
                </a:solidFill>
                <a:latin typeface="Times New Roman" panose="02020603050405020304" pitchFamily="18" charset="0"/>
                <a:cs typeface="Times New Roman" panose="02020603050405020304" pitchFamily="18" charset="0"/>
              </a:rPr>
              <a:t>tư</a:t>
            </a:r>
            <a:r>
              <a:rPr lang="en-US" altLang="ko-KR" sz="2000" b="1" dirty="0">
                <a:solidFill>
                  <a:srgbClr val="7030A0"/>
                </a:solidFill>
                <a:latin typeface="Times New Roman" panose="02020603050405020304" pitchFamily="18" charset="0"/>
                <a:cs typeface="Times New Roman" panose="02020603050405020304" pitchFamily="18" charset="0"/>
              </a:rPr>
              <a:t> 26/TT-BGDĐT </a:t>
            </a:r>
            <a:r>
              <a:rPr lang="en-US" altLang="ko-KR" sz="2000" b="1" dirty="0" err="1">
                <a:solidFill>
                  <a:srgbClr val="7030A0"/>
                </a:solidFill>
                <a:latin typeface="Times New Roman" panose="02020603050405020304" pitchFamily="18" charset="0"/>
                <a:cs typeface="Times New Roman" panose="02020603050405020304" pitchFamily="18" charset="0"/>
              </a:rPr>
              <a:t>về</a:t>
            </a:r>
            <a:r>
              <a:rPr lang="en-US" altLang="ko-KR" sz="2000" b="1" dirty="0">
                <a:solidFill>
                  <a:srgbClr val="7030A0"/>
                </a:solidFill>
                <a:latin typeface="Times New Roman" panose="02020603050405020304" pitchFamily="18" charset="0"/>
                <a:cs typeface="Times New Roman" panose="02020603050405020304" pitchFamily="18" charset="0"/>
              </a:rPr>
              <a:t> </a:t>
            </a:r>
            <a:r>
              <a:rPr lang="en-US" altLang="ko-KR" sz="2000" b="1" dirty="0" err="1">
                <a:solidFill>
                  <a:srgbClr val="7030A0"/>
                </a:solidFill>
                <a:latin typeface="Times New Roman" panose="02020603050405020304" pitchFamily="18" charset="0"/>
                <a:cs typeface="Times New Roman" panose="02020603050405020304" pitchFamily="18" charset="0"/>
              </a:rPr>
              <a:t>sửa</a:t>
            </a:r>
            <a:r>
              <a:rPr lang="en-US" altLang="ko-KR" sz="2000" b="1" dirty="0">
                <a:solidFill>
                  <a:srgbClr val="7030A0"/>
                </a:solidFill>
                <a:latin typeface="Times New Roman" panose="02020603050405020304" pitchFamily="18" charset="0"/>
                <a:cs typeface="Times New Roman" panose="02020603050405020304" pitchFamily="18" charset="0"/>
              </a:rPr>
              <a:t> </a:t>
            </a:r>
            <a:r>
              <a:rPr lang="en-US" altLang="ko-KR" sz="2000" b="1" dirty="0" err="1">
                <a:solidFill>
                  <a:srgbClr val="7030A0"/>
                </a:solidFill>
                <a:latin typeface="Times New Roman" panose="02020603050405020304" pitchFamily="18" charset="0"/>
                <a:cs typeface="Times New Roman" panose="02020603050405020304" pitchFamily="18" charset="0"/>
              </a:rPr>
              <a:t>đổi</a:t>
            </a:r>
            <a:r>
              <a:rPr lang="en-US" altLang="ko-KR" sz="2000" b="1" dirty="0">
                <a:solidFill>
                  <a:srgbClr val="7030A0"/>
                </a:solidFill>
                <a:latin typeface="Times New Roman" panose="02020603050405020304" pitchFamily="18" charset="0"/>
                <a:cs typeface="Times New Roman" panose="02020603050405020304" pitchFamily="18" charset="0"/>
              </a:rPr>
              <a:t> </a:t>
            </a:r>
            <a:r>
              <a:rPr lang="en-US" altLang="ko-KR" sz="2000" b="1" dirty="0" err="1">
                <a:solidFill>
                  <a:srgbClr val="7030A0"/>
                </a:solidFill>
                <a:latin typeface="Times New Roman" panose="02020603050405020304" pitchFamily="18" charset="0"/>
                <a:cs typeface="Times New Roman" panose="02020603050405020304" pitchFamily="18" charset="0"/>
              </a:rPr>
              <a:t>bổ</a:t>
            </a:r>
            <a:r>
              <a:rPr lang="en-US" altLang="ko-KR" sz="2000" b="1" dirty="0">
                <a:solidFill>
                  <a:srgbClr val="7030A0"/>
                </a:solidFill>
                <a:latin typeface="Times New Roman" panose="02020603050405020304" pitchFamily="18" charset="0"/>
                <a:cs typeface="Times New Roman" panose="02020603050405020304" pitchFamily="18" charset="0"/>
              </a:rPr>
              <a:t> sung </a:t>
            </a:r>
            <a:r>
              <a:rPr lang="en-US" altLang="ko-KR" sz="2000" b="1" dirty="0" err="1">
                <a:solidFill>
                  <a:srgbClr val="7030A0"/>
                </a:solidFill>
                <a:latin typeface="Times New Roman" panose="02020603050405020304" pitchFamily="18" charset="0"/>
                <a:cs typeface="Times New Roman" panose="02020603050405020304" pitchFamily="18" charset="0"/>
              </a:rPr>
              <a:t>thông</a:t>
            </a:r>
            <a:r>
              <a:rPr lang="en-US" altLang="ko-KR" sz="2000" b="1" dirty="0">
                <a:solidFill>
                  <a:srgbClr val="7030A0"/>
                </a:solidFill>
                <a:latin typeface="Times New Roman" panose="02020603050405020304" pitchFamily="18" charset="0"/>
                <a:cs typeface="Times New Roman" panose="02020603050405020304" pitchFamily="18" charset="0"/>
              </a:rPr>
              <a:t> </a:t>
            </a:r>
            <a:r>
              <a:rPr lang="en-US" altLang="ko-KR" sz="2000" b="1" dirty="0" err="1">
                <a:solidFill>
                  <a:srgbClr val="7030A0"/>
                </a:solidFill>
                <a:latin typeface="Times New Roman" panose="02020603050405020304" pitchFamily="18" charset="0"/>
                <a:cs typeface="Times New Roman" panose="02020603050405020304" pitchFamily="18" charset="0"/>
              </a:rPr>
              <a:t>tư</a:t>
            </a:r>
            <a:r>
              <a:rPr lang="en-US" altLang="ko-KR" sz="2000" b="1" dirty="0">
                <a:solidFill>
                  <a:srgbClr val="7030A0"/>
                </a:solidFill>
                <a:latin typeface="Times New Roman" panose="02020603050405020304" pitchFamily="18" charset="0"/>
                <a:cs typeface="Times New Roman" panose="02020603050405020304" pitchFamily="18" charset="0"/>
              </a:rPr>
              <a:t> 58</a:t>
            </a:r>
            <a:endParaRPr lang="ko-KR" altLang="en-US" sz="2000" b="1" dirty="0">
              <a:solidFill>
                <a:srgbClr val="7030A0"/>
              </a:solidFill>
              <a:latin typeface="Times New Roman" panose="02020603050405020304" pitchFamily="18" charset="0"/>
              <a:cs typeface="Times New Roman" panose="02020603050405020304" pitchFamily="18" charset="0"/>
            </a:endParaRPr>
          </a:p>
        </p:txBody>
      </p:sp>
      <p:grpSp>
        <p:nvGrpSpPr>
          <p:cNvPr id="49167" name="Group 50">
            <a:extLst>
              <a:ext uri="{FF2B5EF4-FFF2-40B4-BE49-F238E27FC236}">
                <a16:creationId xmlns:a16="http://schemas.microsoft.com/office/drawing/2014/main" id="{B6748189-5C3E-4A4A-8C88-E53A4460F525}"/>
              </a:ext>
            </a:extLst>
          </p:cNvPr>
          <p:cNvGrpSpPr>
            <a:grpSpLocks/>
          </p:cNvGrpSpPr>
          <p:nvPr/>
        </p:nvGrpSpPr>
        <p:grpSpPr bwMode="auto">
          <a:xfrm>
            <a:off x="7269163" y="1589088"/>
            <a:ext cx="4487862" cy="831850"/>
            <a:chOff x="2981139" y="4056040"/>
            <a:chExt cx="2509613" cy="832598"/>
          </a:xfrm>
        </p:grpSpPr>
        <p:sp>
          <p:nvSpPr>
            <p:cNvPr id="49224" name="TextBox 51">
              <a:extLst>
                <a:ext uri="{FF2B5EF4-FFF2-40B4-BE49-F238E27FC236}">
                  <a16:creationId xmlns:a16="http://schemas.microsoft.com/office/drawing/2014/main" id="{CADA25B0-216E-4B44-9D08-A7F81DB7071E}"/>
                </a:ext>
              </a:extLst>
            </p:cNvPr>
            <p:cNvSpPr txBox="1">
              <a:spLocks noChangeArrowheads="1"/>
            </p:cNvSpPr>
            <p:nvPr/>
          </p:nvSpPr>
          <p:spPr bwMode="auto">
            <a:xfrm>
              <a:off x="3019729" y="4488529"/>
              <a:ext cx="2471023"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2000" i="1">
                  <a:solidFill>
                    <a:srgbClr val="002060"/>
                  </a:solidFill>
                  <a:latin typeface="Times New Roman" panose="02020603050405020304" pitchFamily="18" charset="0"/>
                  <a:cs typeface="Times New Roman" panose="02020603050405020304" pitchFamily="18" charset="0"/>
                </a:rPr>
                <a:t>Đảm bảo đủ môn, đủ thời lượng dạy học</a:t>
              </a:r>
            </a:p>
          </p:txBody>
        </p:sp>
        <p:sp>
          <p:nvSpPr>
            <p:cNvPr id="49225" name="TextBox 52">
              <a:extLst>
                <a:ext uri="{FF2B5EF4-FFF2-40B4-BE49-F238E27FC236}">
                  <a16:creationId xmlns:a16="http://schemas.microsoft.com/office/drawing/2014/main" id="{044C848B-7F69-4D65-A7F4-D5ED4E7E469F}"/>
                </a:ext>
              </a:extLst>
            </p:cNvPr>
            <p:cNvSpPr txBox="1">
              <a:spLocks noChangeArrowheads="1"/>
            </p:cNvSpPr>
            <p:nvPr/>
          </p:nvSpPr>
          <p:spPr bwMode="auto">
            <a:xfrm>
              <a:off x="2981139" y="4056040"/>
              <a:ext cx="2471023"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2000" b="1" dirty="0">
                  <a:solidFill>
                    <a:srgbClr val="FF0000"/>
                  </a:solidFill>
                  <a:latin typeface="Times New Roman" panose="02020603050405020304" pitchFamily="18" charset="0"/>
                  <a:cs typeface="Times New Roman" panose="02020603050405020304" pitchFamily="18" charset="0"/>
                </a:rPr>
                <a:t>QUYẾT ĐỊNH 16/2006 </a:t>
              </a:r>
              <a:r>
                <a:rPr lang="en-US" altLang="ko-KR" sz="2000" b="1" dirty="0" err="1">
                  <a:solidFill>
                    <a:srgbClr val="FF0000"/>
                  </a:solidFill>
                  <a:latin typeface="Times New Roman" panose="02020603050405020304" pitchFamily="18" charset="0"/>
                  <a:cs typeface="Times New Roman" panose="02020603050405020304" pitchFamily="18" charset="0"/>
                </a:rPr>
                <a:t>ngày</a:t>
              </a:r>
              <a:r>
                <a:rPr lang="en-US" altLang="ko-KR" sz="2000" b="1" dirty="0">
                  <a:solidFill>
                    <a:srgbClr val="FF0000"/>
                  </a:solidFill>
                  <a:latin typeface="Times New Roman" panose="02020603050405020304" pitchFamily="18" charset="0"/>
                  <a:cs typeface="Times New Roman" panose="02020603050405020304" pitchFamily="18" charset="0"/>
                </a:rPr>
                <a:t> 5/6/2006</a:t>
              </a:r>
              <a:endParaRPr lang="ko-KR" altLang="en-US" sz="2000" b="1" dirty="0">
                <a:solidFill>
                  <a:srgbClr val="FF0000"/>
                </a:solidFill>
                <a:latin typeface="Times New Roman" panose="02020603050405020304" pitchFamily="18" charset="0"/>
                <a:cs typeface="Times New Roman" panose="02020603050405020304" pitchFamily="18" charset="0"/>
              </a:endParaRPr>
            </a:p>
          </p:txBody>
        </p:sp>
      </p:grpSp>
      <p:grpSp>
        <p:nvGrpSpPr>
          <p:cNvPr id="49168" name="Group 53">
            <a:extLst>
              <a:ext uri="{FF2B5EF4-FFF2-40B4-BE49-F238E27FC236}">
                <a16:creationId xmlns:a16="http://schemas.microsoft.com/office/drawing/2014/main" id="{2C8F9C02-8037-4830-A308-26EB92A22540}"/>
              </a:ext>
            </a:extLst>
          </p:cNvPr>
          <p:cNvGrpSpPr>
            <a:grpSpLocks/>
          </p:cNvGrpSpPr>
          <p:nvPr/>
        </p:nvGrpSpPr>
        <p:grpSpPr bwMode="auto">
          <a:xfrm>
            <a:off x="7372350" y="2617788"/>
            <a:ext cx="4389438" cy="1022350"/>
            <a:chOff x="3021854" y="4167007"/>
            <a:chExt cx="2575770" cy="989941"/>
          </a:xfrm>
        </p:grpSpPr>
        <p:sp>
          <p:nvSpPr>
            <p:cNvPr id="49222" name="TextBox 54">
              <a:extLst>
                <a:ext uri="{FF2B5EF4-FFF2-40B4-BE49-F238E27FC236}">
                  <a16:creationId xmlns:a16="http://schemas.microsoft.com/office/drawing/2014/main" id="{017306C2-6AE7-4A40-9D19-628976EC3936}"/>
                </a:ext>
              </a:extLst>
            </p:cNvPr>
            <p:cNvSpPr txBox="1">
              <a:spLocks noChangeArrowheads="1"/>
            </p:cNvSpPr>
            <p:nvPr/>
          </p:nvSpPr>
          <p:spPr bwMode="auto">
            <a:xfrm>
              <a:off x="3021855" y="4510618"/>
              <a:ext cx="2575769"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i="1" dirty="0" err="1">
                  <a:solidFill>
                    <a:srgbClr val="1F1BE4"/>
                  </a:solidFill>
                  <a:latin typeface="Times New Roman" panose="02020603050405020304" pitchFamily="18" charset="0"/>
                  <a:cs typeface="Times New Roman" panose="02020603050405020304" pitchFamily="18" charset="0"/>
                </a:rPr>
                <a:t>Toán</a:t>
              </a:r>
              <a:r>
                <a:rPr lang="en-US" altLang="ko-KR" i="1" dirty="0">
                  <a:solidFill>
                    <a:srgbClr val="1F1BE4"/>
                  </a:solidFill>
                  <a:latin typeface="Times New Roman" panose="02020603050405020304" pitchFamily="18" charset="0"/>
                  <a:cs typeface="Times New Roman" panose="02020603050405020304" pitchFamily="18" charset="0"/>
                </a:rPr>
                <a:t>, </a:t>
              </a:r>
              <a:r>
                <a:rPr lang="en-US" altLang="ko-KR" i="1" dirty="0" err="1">
                  <a:solidFill>
                    <a:srgbClr val="1F1BE4"/>
                  </a:solidFill>
                  <a:latin typeface="Times New Roman" panose="02020603050405020304" pitchFamily="18" charset="0"/>
                  <a:cs typeface="Times New Roman" panose="02020603050405020304" pitchFamily="18" charset="0"/>
                </a:rPr>
                <a:t>Lý</a:t>
              </a:r>
              <a:r>
                <a:rPr lang="en-US" altLang="ko-KR" i="1" dirty="0">
                  <a:solidFill>
                    <a:srgbClr val="1F1BE4"/>
                  </a:solidFill>
                  <a:latin typeface="Times New Roman" panose="02020603050405020304" pitchFamily="18" charset="0"/>
                  <a:cs typeface="Times New Roman" panose="02020603050405020304" pitchFamily="18" charset="0"/>
                </a:rPr>
                <a:t>, </a:t>
              </a:r>
              <a:r>
                <a:rPr lang="en-US" altLang="ko-KR" i="1" dirty="0" err="1">
                  <a:solidFill>
                    <a:srgbClr val="1F1BE4"/>
                  </a:solidFill>
                  <a:latin typeface="Times New Roman" panose="02020603050405020304" pitchFamily="18" charset="0"/>
                  <a:cs typeface="Times New Roman" panose="02020603050405020304" pitchFamily="18" charset="0"/>
                </a:rPr>
                <a:t>Hoá</a:t>
              </a:r>
              <a:r>
                <a:rPr lang="en-US" altLang="ko-KR" i="1" dirty="0">
                  <a:solidFill>
                    <a:srgbClr val="1F1BE4"/>
                  </a:solidFill>
                  <a:latin typeface="Times New Roman" panose="02020603050405020304" pitchFamily="18" charset="0"/>
                  <a:cs typeface="Times New Roman" panose="02020603050405020304" pitchFamily="18" charset="0"/>
                </a:rPr>
                <a:t>, </a:t>
              </a:r>
              <a:r>
                <a:rPr lang="en-US" altLang="ko-KR" i="1" dirty="0" err="1">
                  <a:solidFill>
                    <a:srgbClr val="1F1BE4"/>
                  </a:solidFill>
                  <a:latin typeface="Times New Roman" panose="02020603050405020304" pitchFamily="18" charset="0"/>
                  <a:cs typeface="Times New Roman" panose="02020603050405020304" pitchFamily="18" charset="0"/>
                </a:rPr>
                <a:t>Sinh</a:t>
              </a:r>
              <a:r>
                <a:rPr lang="en-US" altLang="ko-KR" i="1" dirty="0">
                  <a:solidFill>
                    <a:srgbClr val="1F1BE4"/>
                  </a:solidFill>
                  <a:latin typeface="Times New Roman" panose="02020603050405020304" pitchFamily="18" charset="0"/>
                  <a:cs typeface="Times New Roman" panose="02020603050405020304" pitchFamily="18" charset="0"/>
                </a:rPr>
                <a:t>, Tin, </a:t>
              </a:r>
              <a:r>
                <a:rPr lang="en-US" altLang="ko-KR" i="1" dirty="0" err="1">
                  <a:solidFill>
                    <a:srgbClr val="1F1BE4"/>
                  </a:solidFill>
                  <a:latin typeface="Times New Roman" panose="02020603050405020304" pitchFamily="18" charset="0"/>
                  <a:cs typeface="Times New Roman" panose="02020603050405020304" pitchFamily="18" charset="0"/>
                </a:rPr>
                <a:t>Công</a:t>
              </a:r>
              <a:r>
                <a:rPr lang="en-US" altLang="ko-KR" i="1" dirty="0">
                  <a:solidFill>
                    <a:srgbClr val="1F1BE4"/>
                  </a:solidFill>
                  <a:latin typeface="Times New Roman" panose="02020603050405020304" pitchFamily="18" charset="0"/>
                  <a:cs typeface="Times New Roman" panose="02020603050405020304" pitchFamily="18" charset="0"/>
                </a:rPr>
                <a:t> </a:t>
              </a:r>
              <a:r>
                <a:rPr lang="en-US" altLang="ko-KR" i="1" dirty="0" err="1">
                  <a:solidFill>
                    <a:srgbClr val="1F1BE4"/>
                  </a:solidFill>
                  <a:latin typeface="Times New Roman" panose="02020603050405020304" pitchFamily="18" charset="0"/>
                  <a:cs typeface="Times New Roman" panose="02020603050405020304" pitchFamily="18" charset="0"/>
                </a:rPr>
                <a:t>nghệ</a:t>
              </a:r>
              <a:r>
                <a:rPr lang="en-US" altLang="ko-KR" i="1" dirty="0">
                  <a:solidFill>
                    <a:srgbClr val="1F1BE4"/>
                  </a:solidFill>
                  <a:latin typeface="Times New Roman" panose="02020603050405020304" pitchFamily="18" charset="0"/>
                  <a:cs typeface="Times New Roman" panose="02020603050405020304" pitchFamily="18" charset="0"/>
                </a:rPr>
                <a:t>, </a:t>
              </a:r>
              <a:r>
                <a:rPr lang="en-US" altLang="ko-KR" i="1" dirty="0" err="1">
                  <a:solidFill>
                    <a:srgbClr val="1F1BE4"/>
                  </a:solidFill>
                  <a:latin typeface="Times New Roman" panose="02020603050405020304" pitchFamily="18" charset="0"/>
                  <a:cs typeface="Times New Roman" panose="02020603050405020304" pitchFamily="18" charset="0"/>
                </a:rPr>
                <a:t>Văn</a:t>
              </a:r>
              <a:r>
                <a:rPr lang="en-US" altLang="ko-KR" i="1" dirty="0">
                  <a:solidFill>
                    <a:srgbClr val="1F1BE4"/>
                  </a:solidFill>
                  <a:latin typeface="Times New Roman" panose="02020603050405020304" pitchFamily="18" charset="0"/>
                  <a:cs typeface="Times New Roman" panose="02020603050405020304" pitchFamily="18" charset="0"/>
                </a:rPr>
                <a:t>, </a:t>
              </a:r>
              <a:r>
                <a:rPr lang="en-US" altLang="ko-KR" i="1" dirty="0" err="1">
                  <a:solidFill>
                    <a:srgbClr val="1F1BE4"/>
                  </a:solidFill>
                  <a:latin typeface="Times New Roman" panose="02020603050405020304" pitchFamily="18" charset="0"/>
                  <a:cs typeface="Times New Roman" panose="02020603050405020304" pitchFamily="18" charset="0"/>
                </a:rPr>
                <a:t>Sử</a:t>
              </a:r>
              <a:r>
                <a:rPr lang="en-US" altLang="ko-KR" i="1" dirty="0">
                  <a:solidFill>
                    <a:srgbClr val="1F1BE4"/>
                  </a:solidFill>
                  <a:latin typeface="Times New Roman" panose="02020603050405020304" pitchFamily="18" charset="0"/>
                  <a:cs typeface="Times New Roman" panose="02020603050405020304" pitchFamily="18" charset="0"/>
                </a:rPr>
                <a:t>, </a:t>
              </a:r>
              <a:r>
                <a:rPr lang="en-US" altLang="ko-KR" i="1" dirty="0" err="1">
                  <a:solidFill>
                    <a:srgbClr val="1F1BE4"/>
                  </a:solidFill>
                  <a:latin typeface="Times New Roman" panose="02020603050405020304" pitchFamily="18" charset="0"/>
                  <a:cs typeface="Times New Roman" panose="02020603050405020304" pitchFamily="18" charset="0"/>
                </a:rPr>
                <a:t>Địa</a:t>
              </a:r>
              <a:r>
                <a:rPr lang="en-US" altLang="ko-KR" i="1" dirty="0">
                  <a:solidFill>
                    <a:srgbClr val="1F1BE4"/>
                  </a:solidFill>
                  <a:latin typeface="Times New Roman" panose="02020603050405020304" pitchFamily="18" charset="0"/>
                  <a:cs typeface="Times New Roman" panose="02020603050405020304" pitchFamily="18" charset="0"/>
                </a:rPr>
                <a:t>, GDCD</a:t>
              </a:r>
            </a:p>
          </p:txBody>
        </p:sp>
        <p:sp>
          <p:nvSpPr>
            <p:cNvPr id="49223" name="TextBox 55">
              <a:extLst>
                <a:ext uri="{FF2B5EF4-FFF2-40B4-BE49-F238E27FC236}">
                  <a16:creationId xmlns:a16="http://schemas.microsoft.com/office/drawing/2014/main" id="{C416E61A-5407-4B27-B434-AA77FA84BA27}"/>
                </a:ext>
              </a:extLst>
            </p:cNvPr>
            <p:cNvSpPr txBox="1">
              <a:spLocks noChangeArrowheads="1"/>
            </p:cNvSpPr>
            <p:nvPr/>
          </p:nvSpPr>
          <p:spPr bwMode="auto">
            <a:xfrm>
              <a:off x="3021854" y="4167007"/>
              <a:ext cx="25538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en-US" sz="2000" b="1">
                  <a:solidFill>
                    <a:schemeClr val="accent2"/>
                  </a:solidFill>
                  <a:latin typeface="Times New Roman" panose="02020603050405020304" pitchFamily="18" charset="0"/>
                  <a:cs typeface="Times New Roman" panose="02020603050405020304" pitchFamily="18" charset="0"/>
                </a:rPr>
                <a:t>3280/BGDĐT-GDTrH 27/8/2020</a:t>
              </a:r>
              <a:endParaRPr lang="ko-KR" altLang="en-US" sz="2000" b="1">
                <a:solidFill>
                  <a:schemeClr val="accent2"/>
                </a:solidFill>
                <a:latin typeface="Times New Roman" panose="02020603050405020304" pitchFamily="18" charset="0"/>
                <a:cs typeface="Times New Roman" panose="02020603050405020304" pitchFamily="18" charset="0"/>
              </a:endParaRPr>
            </a:p>
          </p:txBody>
        </p:sp>
      </p:grpSp>
      <p:grpSp>
        <p:nvGrpSpPr>
          <p:cNvPr id="49169" name="Group 56">
            <a:extLst>
              <a:ext uri="{FF2B5EF4-FFF2-40B4-BE49-F238E27FC236}">
                <a16:creationId xmlns:a16="http://schemas.microsoft.com/office/drawing/2014/main" id="{FAB5F718-6245-4597-B997-9869DE7E0239}"/>
              </a:ext>
            </a:extLst>
          </p:cNvPr>
          <p:cNvGrpSpPr>
            <a:grpSpLocks/>
          </p:cNvGrpSpPr>
          <p:nvPr/>
        </p:nvGrpSpPr>
        <p:grpSpPr bwMode="auto">
          <a:xfrm>
            <a:off x="7369175" y="3638550"/>
            <a:ext cx="4586288" cy="755650"/>
            <a:chOff x="3021855" y="4261714"/>
            <a:chExt cx="2673186" cy="755153"/>
          </a:xfrm>
        </p:grpSpPr>
        <p:sp>
          <p:nvSpPr>
            <p:cNvPr id="58" name="TextBox 57">
              <a:extLst>
                <a:ext uri="{FF2B5EF4-FFF2-40B4-BE49-F238E27FC236}">
                  <a16:creationId xmlns:a16="http://schemas.microsoft.com/office/drawing/2014/main" id="{80BAB2D5-02BD-41EF-AA2E-2559711866FD}"/>
                </a:ext>
              </a:extLst>
            </p:cNvPr>
            <p:cNvSpPr txBox="1"/>
            <p:nvPr/>
          </p:nvSpPr>
          <p:spPr>
            <a:xfrm>
              <a:off x="3021855" y="4617080"/>
              <a:ext cx="2673186" cy="399787"/>
            </a:xfrm>
            <a:prstGeom prst="rect">
              <a:avLst/>
            </a:prstGeom>
            <a:noFill/>
          </p:spPr>
          <p:txBody>
            <a:bodyPr>
              <a:spAutoFit/>
            </a:bodyPr>
            <a:lstStyle/>
            <a:p>
              <a:pPr eaLnBrk="1" fontAlgn="auto" hangingPunct="1">
                <a:spcBef>
                  <a:spcPts val="0"/>
                </a:spcBef>
                <a:spcAft>
                  <a:spcPts val="0"/>
                </a:spcAft>
                <a:defRPr/>
              </a:pP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Các</a:t>
              </a:r>
              <a:r>
                <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môn</a:t>
              </a:r>
              <a:r>
                <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học</a:t>
              </a:r>
              <a:r>
                <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và</a:t>
              </a:r>
              <a:r>
                <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hoạt</a:t>
              </a:r>
              <a:r>
                <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động</a:t>
              </a:r>
              <a:r>
                <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giáo</a:t>
              </a:r>
              <a:r>
                <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dục</a:t>
              </a:r>
              <a:r>
                <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còn</a:t>
              </a:r>
              <a:r>
                <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altLang="ko-KR" sz="2000" dirty="0" err="1">
                  <a:solidFill>
                    <a:schemeClr val="tx1">
                      <a:lumMod val="75000"/>
                      <a:lumOff val="25000"/>
                    </a:schemeClr>
                  </a:solidFill>
                  <a:latin typeface="Times New Roman" panose="02020603050405020304" pitchFamily="18" charset="0"/>
                  <a:ea typeface="+mn-ea"/>
                  <a:cs typeface="Times New Roman" panose="02020603050405020304" pitchFamily="18" charset="0"/>
                </a:rPr>
                <a:t>lại</a:t>
              </a:r>
              <a:endParaRPr lang="en-US" altLang="ko-KR" sz="2000" dirty="0">
                <a:solidFill>
                  <a:schemeClr val="tx1">
                    <a:lumMod val="75000"/>
                    <a:lumOff val="25000"/>
                  </a:schemeClr>
                </a:solidFill>
                <a:latin typeface="Times New Roman" panose="02020603050405020304" pitchFamily="18" charset="0"/>
                <a:ea typeface="+mn-ea"/>
                <a:cs typeface="Times New Roman" panose="02020603050405020304" pitchFamily="18" charset="0"/>
              </a:endParaRPr>
            </a:p>
          </p:txBody>
        </p:sp>
        <p:sp>
          <p:nvSpPr>
            <p:cNvPr id="49221" name="TextBox 58">
              <a:extLst>
                <a:ext uri="{FF2B5EF4-FFF2-40B4-BE49-F238E27FC236}">
                  <a16:creationId xmlns:a16="http://schemas.microsoft.com/office/drawing/2014/main" id="{E7FB21C4-CB2C-4423-8E31-76E06134FCB8}"/>
                </a:ext>
              </a:extLst>
            </p:cNvPr>
            <p:cNvSpPr txBox="1">
              <a:spLocks noChangeArrowheads="1"/>
            </p:cNvSpPr>
            <p:nvPr/>
          </p:nvSpPr>
          <p:spPr bwMode="auto">
            <a:xfrm>
              <a:off x="3043752" y="4261714"/>
              <a:ext cx="255387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en-US" sz="2000" b="1" dirty="0">
                  <a:solidFill>
                    <a:srgbClr val="00B050"/>
                  </a:solidFill>
                  <a:latin typeface="Times New Roman" panose="02020603050405020304" pitchFamily="18" charset="0"/>
                  <a:cs typeface="Times New Roman" panose="02020603050405020304" pitchFamily="18" charset="0"/>
                </a:rPr>
                <a:t>5842/BGDĐT-VP </a:t>
              </a:r>
              <a:r>
                <a:rPr lang="en-US" altLang="en-US" sz="2000" b="1" dirty="0" err="1">
                  <a:solidFill>
                    <a:srgbClr val="00B050"/>
                  </a:solidFill>
                  <a:latin typeface="Times New Roman" panose="02020603050405020304" pitchFamily="18" charset="0"/>
                  <a:cs typeface="Times New Roman" panose="02020603050405020304" pitchFamily="18" charset="0"/>
                </a:rPr>
                <a:t>ngày</a:t>
              </a:r>
              <a:r>
                <a:rPr lang="en-US" altLang="en-US" sz="2000" b="1" dirty="0">
                  <a:solidFill>
                    <a:srgbClr val="00B050"/>
                  </a:solidFill>
                  <a:latin typeface="Times New Roman" panose="02020603050405020304" pitchFamily="18" charset="0"/>
                  <a:cs typeface="Times New Roman" panose="02020603050405020304" pitchFamily="18" charset="0"/>
                </a:rPr>
                <a:t> 01/9/2011</a:t>
              </a:r>
              <a:endParaRPr lang="ko-KR" altLang="en-US" sz="2000" b="1" dirty="0">
                <a:solidFill>
                  <a:srgbClr val="00B050"/>
                </a:solidFill>
                <a:latin typeface="Times New Roman" panose="02020603050405020304" pitchFamily="18" charset="0"/>
                <a:cs typeface="Times New Roman" panose="02020603050405020304" pitchFamily="18" charset="0"/>
              </a:endParaRPr>
            </a:p>
          </p:txBody>
        </p:sp>
      </p:grpSp>
      <p:grpSp>
        <p:nvGrpSpPr>
          <p:cNvPr id="49170" name="Group 59">
            <a:extLst>
              <a:ext uri="{FF2B5EF4-FFF2-40B4-BE49-F238E27FC236}">
                <a16:creationId xmlns:a16="http://schemas.microsoft.com/office/drawing/2014/main" id="{86410051-24B4-4803-9D6A-DCE2ED0853DA}"/>
              </a:ext>
            </a:extLst>
          </p:cNvPr>
          <p:cNvGrpSpPr>
            <a:grpSpLocks/>
          </p:cNvGrpSpPr>
          <p:nvPr/>
        </p:nvGrpSpPr>
        <p:grpSpPr bwMode="auto">
          <a:xfrm>
            <a:off x="7304088" y="4489450"/>
            <a:ext cx="4622800" cy="1146175"/>
            <a:chOff x="2995963" y="4054205"/>
            <a:chExt cx="2699229" cy="1146016"/>
          </a:xfrm>
        </p:grpSpPr>
        <p:sp>
          <p:nvSpPr>
            <p:cNvPr id="49218" name="TextBox 60">
              <a:extLst>
                <a:ext uri="{FF2B5EF4-FFF2-40B4-BE49-F238E27FC236}">
                  <a16:creationId xmlns:a16="http://schemas.microsoft.com/office/drawing/2014/main" id="{D57381CA-CBBE-4A07-A958-97ADB0BBA4F8}"/>
                </a:ext>
              </a:extLst>
            </p:cNvPr>
            <p:cNvSpPr txBox="1">
              <a:spLocks noChangeArrowheads="1"/>
            </p:cNvSpPr>
            <p:nvPr/>
          </p:nvSpPr>
          <p:spPr bwMode="auto">
            <a:xfrm>
              <a:off x="2995963" y="4861667"/>
              <a:ext cx="2677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i="1">
                  <a:solidFill>
                    <a:srgbClr val="FF0000"/>
                  </a:solidFill>
                  <a:latin typeface="Times New Roman" panose="02020603050405020304" pitchFamily="18" charset="0"/>
                  <a:cs typeface="Times New Roman" panose="02020603050405020304" pitchFamily="18" charset="0"/>
                </a:rPr>
                <a:t>Thực hiện đổi mới dạy và học trong trường trung học.</a:t>
              </a:r>
            </a:p>
          </p:txBody>
        </p:sp>
        <p:sp>
          <p:nvSpPr>
            <p:cNvPr id="49219" name="TextBox 61">
              <a:extLst>
                <a:ext uri="{FF2B5EF4-FFF2-40B4-BE49-F238E27FC236}">
                  <a16:creationId xmlns:a16="http://schemas.microsoft.com/office/drawing/2014/main" id="{B88BB06D-1E28-4099-A1D2-FDE451D579C9}"/>
                </a:ext>
              </a:extLst>
            </p:cNvPr>
            <p:cNvSpPr txBox="1">
              <a:spLocks noChangeArrowheads="1"/>
            </p:cNvSpPr>
            <p:nvPr/>
          </p:nvSpPr>
          <p:spPr bwMode="auto">
            <a:xfrm>
              <a:off x="3017859" y="4054205"/>
              <a:ext cx="2677333" cy="83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ko-KR" sz="1600" b="1" dirty="0" err="1">
                  <a:solidFill>
                    <a:srgbClr val="2B1BFF"/>
                  </a:solidFill>
                  <a:latin typeface="Times New Roman" panose="02020603050405020304" pitchFamily="18" charset="0"/>
                  <a:cs typeface="Times New Roman" panose="02020603050405020304" pitchFamily="18" charset="0"/>
                </a:rPr>
                <a:t>Văn</a:t>
              </a:r>
              <a:r>
                <a:rPr lang="en-US" altLang="ko-KR" sz="1600" b="1" dirty="0">
                  <a:solidFill>
                    <a:srgbClr val="2B1BFF"/>
                  </a:solidFill>
                  <a:latin typeface="Times New Roman" panose="02020603050405020304" pitchFamily="18" charset="0"/>
                  <a:cs typeface="Times New Roman" panose="02020603050405020304" pitchFamily="18" charset="0"/>
                </a:rPr>
                <a:t> </a:t>
              </a:r>
              <a:r>
                <a:rPr lang="en-US" altLang="ko-KR" sz="1600" b="1" dirty="0" err="1">
                  <a:solidFill>
                    <a:srgbClr val="2B1BFF"/>
                  </a:solidFill>
                  <a:latin typeface="Times New Roman" panose="02020603050405020304" pitchFamily="18" charset="0"/>
                  <a:cs typeface="Times New Roman" panose="02020603050405020304" pitchFamily="18" charset="0"/>
                </a:rPr>
                <a:t>bản</a:t>
              </a:r>
              <a:r>
                <a:rPr lang="en-US" altLang="ko-KR" sz="1600" b="1" dirty="0">
                  <a:solidFill>
                    <a:srgbClr val="2B1BFF"/>
                  </a:solidFill>
                  <a:latin typeface="Times New Roman" panose="02020603050405020304" pitchFamily="18" charset="0"/>
                  <a:cs typeface="Times New Roman" panose="02020603050405020304" pitchFamily="18" charset="0"/>
                </a:rPr>
                <a:t> </a:t>
              </a:r>
              <a:r>
                <a:rPr lang="en-US" altLang="ko-KR" sz="1600" b="1" dirty="0" err="1">
                  <a:solidFill>
                    <a:srgbClr val="2B1BFF"/>
                  </a:solidFill>
                  <a:latin typeface="Times New Roman" panose="02020603050405020304" pitchFamily="18" charset="0"/>
                  <a:cs typeface="Times New Roman" panose="02020603050405020304" pitchFamily="18" charset="0"/>
                </a:rPr>
                <a:t>số</a:t>
              </a:r>
              <a:r>
                <a:rPr lang="en-US" altLang="ko-KR" sz="1600" b="1" dirty="0">
                  <a:solidFill>
                    <a:srgbClr val="2B1BFF"/>
                  </a:solidFill>
                  <a:latin typeface="Times New Roman" panose="02020603050405020304" pitchFamily="18" charset="0"/>
                  <a:cs typeface="Times New Roman" panose="02020603050405020304" pitchFamily="18" charset="0"/>
                </a:rPr>
                <a:t> 4612/BGDĐT-</a:t>
              </a:r>
              <a:r>
                <a:rPr lang="en-US" altLang="ko-KR" sz="1600" b="1" dirty="0" err="1">
                  <a:solidFill>
                    <a:srgbClr val="2B1BFF"/>
                  </a:solidFill>
                  <a:latin typeface="Times New Roman" panose="02020603050405020304" pitchFamily="18" charset="0"/>
                  <a:cs typeface="Times New Roman" panose="02020603050405020304" pitchFamily="18" charset="0"/>
                </a:rPr>
                <a:t>GDTrH</a:t>
              </a:r>
              <a:r>
                <a:rPr lang="en-US" altLang="ko-KR" sz="1600" b="1" dirty="0">
                  <a:solidFill>
                    <a:srgbClr val="2B1BFF"/>
                  </a:solidFill>
                  <a:latin typeface="Times New Roman" panose="02020603050405020304" pitchFamily="18" charset="0"/>
                  <a:cs typeface="Times New Roman" panose="02020603050405020304" pitchFamily="18" charset="0"/>
                </a:rPr>
                <a:t>; </a:t>
              </a:r>
            </a:p>
            <a:p>
              <a:pPr eaLnBrk="1" hangingPunct="1"/>
              <a:r>
                <a:rPr lang="en-US" altLang="ko-KR" sz="1600" b="1" dirty="0" err="1">
                  <a:solidFill>
                    <a:srgbClr val="2B1BFF"/>
                  </a:solidFill>
                  <a:latin typeface="Times New Roman" panose="02020603050405020304" pitchFamily="18" charset="0"/>
                  <a:cs typeface="Times New Roman" panose="02020603050405020304" pitchFamily="18" charset="0"/>
                </a:rPr>
                <a:t>Văn</a:t>
              </a:r>
              <a:r>
                <a:rPr lang="en-US" altLang="ko-KR" sz="1600" b="1" dirty="0">
                  <a:solidFill>
                    <a:srgbClr val="2B1BFF"/>
                  </a:solidFill>
                  <a:latin typeface="Times New Roman" panose="02020603050405020304" pitchFamily="18" charset="0"/>
                  <a:cs typeface="Times New Roman" panose="02020603050405020304" pitchFamily="18" charset="0"/>
                </a:rPr>
                <a:t> </a:t>
              </a:r>
              <a:r>
                <a:rPr lang="en-US" altLang="ko-KR" sz="1600" b="1" dirty="0" err="1">
                  <a:solidFill>
                    <a:srgbClr val="2B1BFF"/>
                  </a:solidFill>
                  <a:latin typeface="Times New Roman" panose="02020603050405020304" pitchFamily="18" charset="0"/>
                  <a:cs typeface="Times New Roman" panose="02020603050405020304" pitchFamily="18" charset="0"/>
                </a:rPr>
                <a:t>bản</a:t>
              </a:r>
              <a:r>
                <a:rPr lang="en-US" altLang="ko-KR" sz="1600" b="1" dirty="0">
                  <a:solidFill>
                    <a:srgbClr val="2B1BFF"/>
                  </a:solidFill>
                  <a:latin typeface="Times New Roman" panose="02020603050405020304" pitchFamily="18" charset="0"/>
                  <a:cs typeface="Times New Roman" panose="02020603050405020304" pitchFamily="18" charset="0"/>
                </a:rPr>
                <a:t> 3089/BGDĐT-</a:t>
              </a:r>
              <a:r>
                <a:rPr lang="en-US" altLang="ko-KR" sz="1600" b="1" dirty="0" err="1">
                  <a:solidFill>
                    <a:srgbClr val="2B1BFF"/>
                  </a:solidFill>
                  <a:latin typeface="Times New Roman" panose="02020603050405020304" pitchFamily="18" charset="0"/>
                  <a:cs typeface="Times New Roman" panose="02020603050405020304" pitchFamily="18" charset="0"/>
                </a:rPr>
                <a:t>GDTrH</a:t>
              </a:r>
              <a:r>
                <a:rPr lang="en-US" altLang="ko-KR" sz="1600" b="1" dirty="0">
                  <a:solidFill>
                    <a:srgbClr val="2B1BFF"/>
                  </a:solidFill>
                  <a:latin typeface="Times New Roman" panose="02020603050405020304" pitchFamily="18" charset="0"/>
                  <a:cs typeface="Times New Roman" panose="02020603050405020304" pitchFamily="18" charset="0"/>
                </a:rPr>
                <a:t>; </a:t>
              </a:r>
            </a:p>
            <a:p>
              <a:pPr eaLnBrk="1" hangingPunct="1"/>
              <a:r>
                <a:rPr lang="en-US" altLang="ko-KR" sz="1600" b="1" dirty="0" err="1">
                  <a:solidFill>
                    <a:srgbClr val="2B1BFF"/>
                  </a:solidFill>
                  <a:latin typeface="Times New Roman" panose="02020603050405020304" pitchFamily="18" charset="0"/>
                  <a:cs typeface="Times New Roman" panose="02020603050405020304" pitchFamily="18" charset="0"/>
                </a:rPr>
                <a:t>Văn</a:t>
              </a:r>
              <a:r>
                <a:rPr lang="en-US" altLang="ko-KR" sz="1600" b="1" dirty="0">
                  <a:solidFill>
                    <a:srgbClr val="2B1BFF"/>
                  </a:solidFill>
                  <a:latin typeface="Times New Roman" panose="02020603050405020304" pitchFamily="18" charset="0"/>
                  <a:cs typeface="Times New Roman" panose="02020603050405020304" pitchFamily="18" charset="0"/>
                </a:rPr>
                <a:t> </a:t>
              </a:r>
              <a:r>
                <a:rPr lang="en-US" altLang="ko-KR" sz="1600" b="1" dirty="0" err="1">
                  <a:solidFill>
                    <a:srgbClr val="2B1BFF"/>
                  </a:solidFill>
                  <a:latin typeface="Times New Roman" panose="02020603050405020304" pitchFamily="18" charset="0"/>
                  <a:cs typeface="Times New Roman" panose="02020603050405020304" pitchFamily="18" charset="0"/>
                </a:rPr>
                <a:t>bản</a:t>
              </a:r>
              <a:r>
                <a:rPr lang="en-US" altLang="ko-KR" sz="1600" b="1" dirty="0">
                  <a:solidFill>
                    <a:srgbClr val="2B1BFF"/>
                  </a:solidFill>
                  <a:latin typeface="Times New Roman" panose="02020603050405020304" pitchFamily="18" charset="0"/>
                  <a:cs typeface="Times New Roman" panose="02020603050405020304" pitchFamily="18" charset="0"/>
                </a:rPr>
                <a:t> 5555/ BGDĐT-</a:t>
              </a:r>
              <a:r>
                <a:rPr lang="en-US" altLang="ko-KR" sz="1600" b="1" dirty="0" err="1">
                  <a:solidFill>
                    <a:srgbClr val="2B1BFF"/>
                  </a:solidFill>
                  <a:latin typeface="Times New Roman" panose="02020603050405020304" pitchFamily="18" charset="0"/>
                  <a:cs typeface="Times New Roman" panose="02020603050405020304" pitchFamily="18" charset="0"/>
                </a:rPr>
                <a:t>GDTrH</a:t>
              </a:r>
              <a:endParaRPr lang="ko-KR" altLang="en-US" sz="1600" b="1" dirty="0">
                <a:solidFill>
                  <a:srgbClr val="2B1BFF"/>
                </a:solidFill>
                <a:cs typeface="Arial" panose="020B0604020202020204" pitchFamily="34" charset="0"/>
              </a:endParaRPr>
            </a:p>
          </p:txBody>
        </p:sp>
      </p:grpSp>
      <p:sp>
        <p:nvSpPr>
          <p:cNvPr id="64" name="Rectangle 63">
            <a:extLst>
              <a:ext uri="{FF2B5EF4-FFF2-40B4-BE49-F238E27FC236}">
                <a16:creationId xmlns:a16="http://schemas.microsoft.com/office/drawing/2014/main" id="{2099E39B-42A9-49DE-BE29-BE189996010D}"/>
              </a:ext>
            </a:extLst>
          </p:cNvPr>
          <p:cNvSpPr/>
          <p:nvPr/>
        </p:nvSpPr>
        <p:spPr>
          <a:xfrm>
            <a:off x="6646863" y="3732213"/>
            <a:ext cx="595312" cy="593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5" name="Rectangle 64">
            <a:extLst>
              <a:ext uri="{FF2B5EF4-FFF2-40B4-BE49-F238E27FC236}">
                <a16:creationId xmlns:a16="http://schemas.microsoft.com/office/drawing/2014/main" id="{1B9377C2-F2FD-4C18-912F-E35B4015DA5E}"/>
              </a:ext>
            </a:extLst>
          </p:cNvPr>
          <p:cNvSpPr/>
          <p:nvPr/>
        </p:nvSpPr>
        <p:spPr>
          <a:xfrm>
            <a:off x="6646863" y="2808288"/>
            <a:ext cx="595312" cy="595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67" name="Rectangle 66">
            <a:extLst>
              <a:ext uri="{FF2B5EF4-FFF2-40B4-BE49-F238E27FC236}">
                <a16:creationId xmlns:a16="http://schemas.microsoft.com/office/drawing/2014/main" id="{45323559-6AA4-4CCA-A323-990828D241DD}"/>
              </a:ext>
            </a:extLst>
          </p:cNvPr>
          <p:cNvSpPr/>
          <p:nvPr/>
        </p:nvSpPr>
        <p:spPr>
          <a:xfrm>
            <a:off x="6646863" y="1885950"/>
            <a:ext cx="595312"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8" name="Freeform 47">
            <a:extLst>
              <a:ext uri="{FF2B5EF4-FFF2-40B4-BE49-F238E27FC236}">
                <a16:creationId xmlns:a16="http://schemas.microsoft.com/office/drawing/2014/main" id="{B6A07827-3553-4301-9AB2-BBCF72F419B5}"/>
              </a:ext>
            </a:extLst>
          </p:cNvPr>
          <p:cNvSpPr/>
          <p:nvPr/>
        </p:nvSpPr>
        <p:spPr>
          <a:xfrm>
            <a:off x="5443538" y="1885950"/>
            <a:ext cx="1204912"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79" name="Freeform 48">
            <a:extLst>
              <a:ext uri="{FF2B5EF4-FFF2-40B4-BE49-F238E27FC236}">
                <a16:creationId xmlns:a16="http://schemas.microsoft.com/office/drawing/2014/main" id="{F1AF2A09-FC3C-443A-A4F6-9C3153DBDC7C}"/>
              </a:ext>
            </a:extLst>
          </p:cNvPr>
          <p:cNvSpPr/>
          <p:nvPr/>
        </p:nvSpPr>
        <p:spPr>
          <a:xfrm>
            <a:off x="5443538" y="2808288"/>
            <a:ext cx="1204912"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0" name="Freeform 49">
            <a:extLst>
              <a:ext uri="{FF2B5EF4-FFF2-40B4-BE49-F238E27FC236}">
                <a16:creationId xmlns:a16="http://schemas.microsoft.com/office/drawing/2014/main" id="{11CCA0F5-CD7E-42B4-9A01-1417D7CC4401}"/>
              </a:ext>
            </a:extLst>
          </p:cNvPr>
          <p:cNvSpPr/>
          <p:nvPr/>
        </p:nvSpPr>
        <p:spPr>
          <a:xfrm>
            <a:off x="5443538" y="3732213"/>
            <a:ext cx="1204912"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1" name="Freeform 50">
            <a:extLst>
              <a:ext uri="{FF2B5EF4-FFF2-40B4-BE49-F238E27FC236}">
                <a16:creationId xmlns:a16="http://schemas.microsoft.com/office/drawing/2014/main" id="{8DD6B161-EAAB-4D73-A6DE-8FC63F139A7F}"/>
              </a:ext>
            </a:extLst>
          </p:cNvPr>
          <p:cNvSpPr/>
          <p:nvPr/>
        </p:nvSpPr>
        <p:spPr>
          <a:xfrm flipV="1">
            <a:off x="5446713" y="4154488"/>
            <a:ext cx="1200150" cy="2295525"/>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2" name="Freeform 51">
            <a:extLst>
              <a:ext uri="{FF2B5EF4-FFF2-40B4-BE49-F238E27FC236}">
                <a16:creationId xmlns:a16="http://schemas.microsoft.com/office/drawing/2014/main" id="{9629D4AA-7FBD-403F-ACA6-62B942F79C41}"/>
              </a:ext>
            </a:extLst>
          </p:cNvPr>
          <p:cNvSpPr/>
          <p:nvPr/>
        </p:nvSpPr>
        <p:spPr>
          <a:xfrm flipV="1">
            <a:off x="5456238" y="4084638"/>
            <a:ext cx="1212850" cy="1262062"/>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nvGrpSpPr>
          <p:cNvPr id="49179" name="Group 2">
            <a:extLst>
              <a:ext uri="{FF2B5EF4-FFF2-40B4-BE49-F238E27FC236}">
                <a16:creationId xmlns:a16="http://schemas.microsoft.com/office/drawing/2014/main" id="{6BAF2043-B7CE-4035-A1A2-D38449100085}"/>
              </a:ext>
            </a:extLst>
          </p:cNvPr>
          <p:cNvGrpSpPr>
            <a:grpSpLocks/>
          </p:cNvGrpSpPr>
          <p:nvPr/>
        </p:nvGrpSpPr>
        <p:grpSpPr bwMode="auto">
          <a:xfrm>
            <a:off x="6669088" y="4700588"/>
            <a:ext cx="595312" cy="646112"/>
            <a:chOff x="6647073" y="4654474"/>
            <a:chExt cx="594864" cy="594864"/>
          </a:xfrm>
        </p:grpSpPr>
        <p:sp>
          <p:nvSpPr>
            <p:cNvPr id="63" name="Rectangle 62">
              <a:extLst>
                <a:ext uri="{FF2B5EF4-FFF2-40B4-BE49-F238E27FC236}">
                  <a16:creationId xmlns:a16="http://schemas.microsoft.com/office/drawing/2014/main" id="{48F5DEF3-3F59-419B-AD05-8C2830CF4CB7}"/>
                </a:ext>
              </a:extLst>
            </p:cNvPr>
            <p:cNvSpPr/>
            <p:nvPr/>
          </p:nvSpPr>
          <p:spPr>
            <a:xfrm>
              <a:off x="6647073" y="4654474"/>
              <a:ext cx="594864" cy="59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3" name="Trapezoid 24">
              <a:extLst>
                <a:ext uri="{FF2B5EF4-FFF2-40B4-BE49-F238E27FC236}">
                  <a16:creationId xmlns:a16="http://schemas.microsoft.com/office/drawing/2014/main" id="{96AE1AFB-26A6-4C51-8607-0255CF8B951B}"/>
                </a:ext>
              </a:extLst>
            </p:cNvPr>
            <p:cNvSpPr>
              <a:spLocks noChangeAspect="1"/>
            </p:cNvSpPr>
            <p:nvPr/>
          </p:nvSpPr>
          <p:spPr>
            <a:xfrm rot="8369018">
              <a:off x="6767632" y="4769939"/>
              <a:ext cx="356918" cy="359550"/>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84" name="Oval 21">
            <a:extLst>
              <a:ext uri="{FF2B5EF4-FFF2-40B4-BE49-F238E27FC236}">
                <a16:creationId xmlns:a16="http://schemas.microsoft.com/office/drawing/2014/main" id="{C43C456A-9368-4AE2-8EA7-A9B759BF47AF}"/>
              </a:ext>
            </a:extLst>
          </p:cNvPr>
          <p:cNvSpPr>
            <a:spLocks noChangeAspect="1"/>
          </p:cNvSpPr>
          <p:nvPr/>
        </p:nvSpPr>
        <p:spPr>
          <a:xfrm>
            <a:off x="6781800" y="3862388"/>
            <a:ext cx="369888" cy="32385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5" name="Rectangle 5">
            <a:extLst>
              <a:ext uri="{FF2B5EF4-FFF2-40B4-BE49-F238E27FC236}">
                <a16:creationId xmlns:a16="http://schemas.microsoft.com/office/drawing/2014/main" id="{49F61D85-22DB-4D59-9671-84B5E1737F82}"/>
              </a:ext>
            </a:extLst>
          </p:cNvPr>
          <p:cNvSpPr>
            <a:spLocks noChangeAspect="1"/>
          </p:cNvSpPr>
          <p:nvPr/>
        </p:nvSpPr>
        <p:spPr>
          <a:xfrm>
            <a:off x="6856413" y="2974975"/>
            <a:ext cx="268287"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solidFill>
                <a:schemeClr val="tx1"/>
              </a:solidFill>
            </a:endParaRPr>
          </a:p>
        </p:txBody>
      </p:sp>
      <p:grpSp>
        <p:nvGrpSpPr>
          <p:cNvPr id="49182" name="Group 1">
            <a:extLst>
              <a:ext uri="{FF2B5EF4-FFF2-40B4-BE49-F238E27FC236}">
                <a16:creationId xmlns:a16="http://schemas.microsoft.com/office/drawing/2014/main" id="{D758CD1F-54A8-482A-9C32-8F480DE1FAF0}"/>
              </a:ext>
            </a:extLst>
          </p:cNvPr>
          <p:cNvGrpSpPr>
            <a:grpSpLocks/>
          </p:cNvGrpSpPr>
          <p:nvPr/>
        </p:nvGrpSpPr>
        <p:grpSpPr bwMode="auto">
          <a:xfrm>
            <a:off x="6642100" y="5772150"/>
            <a:ext cx="595313" cy="658813"/>
            <a:chOff x="6641814" y="5792163"/>
            <a:chExt cx="594864" cy="658331"/>
          </a:xfrm>
        </p:grpSpPr>
        <p:sp>
          <p:nvSpPr>
            <p:cNvPr id="66" name="Rectangle 65">
              <a:extLst>
                <a:ext uri="{FF2B5EF4-FFF2-40B4-BE49-F238E27FC236}">
                  <a16:creationId xmlns:a16="http://schemas.microsoft.com/office/drawing/2014/main" id="{1E3F1604-C5DA-47A3-8D60-7FD90335DEE0}"/>
                </a:ext>
              </a:extLst>
            </p:cNvPr>
            <p:cNvSpPr/>
            <p:nvPr/>
          </p:nvSpPr>
          <p:spPr>
            <a:xfrm>
              <a:off x="6641814" y="5792163"/>
              <a:ext cx="594864" cy="6583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6" name="Freeform: Shape 85">
              <a:extLst>
                <a:ext uri="{FF2B5EF4-FFF2-40B4-BE49-F238E27FC236}">
                  <a16:creationId xmlns:a16="http://schemas.microsoft.com/office/drawing/2014/main" id="{3394DDCD-F5D6-4D95-A491-1E21857EE608}"/>
                </a:ext>
              </a:extLst>
            </p:cNvPr>
            <p:cNvSpPr/>
            <p:nvPr/>
          </p:nvSpPr>
          <p:spPr>
            <a:xfrm rot="5400000">
              <a:off x="6767922" y="5970629"/>
              <a:ext cx="276023" cy="217324"/>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grpSp>
      <p:sp>
        <p:nvSpPr>
          <p:cNvPr id="87" name="Frame 1">
            <a:extLst>
              <a:ext uri="{FF2B5EF4-FFF2-40B4-BE49-F238E27FC236}">
                <a16:creationId xmlns:a16="http://schemas.microsoft.com/office/drawing/2014/main" id="{108F47C3-F08C-4592-AEFC-AA4EAC8979C6}"/>
              </a:ext>
            </a:extLst>
          </p:cNvPr>
          <p:cNvSpPr/>
          <p:nvPr/>
        </p:nvSpPr>
        <p:spPr>
          <a:xfrm>
            <a:off x="6864350" y="1997075"/>
            <a:ext cx="260350" cy="350838"/>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dirty="0">
              <a:solidFill>
                <a:schemeClr val="tx1"/>
              </a:solidFill>
            </a:endParaRPr>
          </a:p>
        </p:txBody>
      </p:sp>
      <p:grpSp>
        <p:nvGrpSpPr>
          <p:cNvPr id="49186" name="Group 91">
            <a:extLst>
              <a:ext uri="{FF2B5EF4-FFF2-40B4-BE49-F238E27FC236}">
                <a16:creationId xmlns:a16="http://schemas.microsoft.com/office/drawing/2014/main" id="{D568BAFB-88DA-47E2-BC7C-C9A6640D77B9}"/>
              </a:ext>
            </a:extLst>
          </p:cNvPr>
          <p:cNvGrpSpPr>
            <a:grpSpLocks/>
          </p:cNvGrpSpPr>
          <p:nvPr/>
        </p:nvGrpSpPr>
        <p:grpSpPr bwMode="auto">
          <a:xfrm rot="981562" flipH="1">
            <a:off x="1512888" y="3059113"/>
            <a:ext cx="3068637" cy="2908300"/>
            <a:chOff x="-116760" y="950876"/>
            <a:chExt cx="6261875" cy="5934029"/>
          </a:xfrm>
        </p:grpSpPr>
        <p:grpSp>
          <p:nvGrpSpPr>
            <p:cNvPr id="49189" name="Group 92">
              <a:extLst>
                <a:ext uri="{FF2B5EF4-FFF2-40B4-BE49-F238E27FC236}">
                  <a16:creationId xmlns:a16="http://schemas.microsoft.com/office/drawing/2014/main" id="{5D12774B-DF37-45E5-9512-81F4F1012516}"/>
                </a:ext>
              </a:extLst>
            </p:cNvPr>
            <p:cNvGrpSpPr>
              <a:grpSpLocks/>
            </p:cNvGrpSpPr>
            <p:nvPr/>
          </p:nvGrpSpPr>
          <p:grpSpPr bwMode="auto">
            <a:xfrm rot="532827">
              <a:off x="-116760" y="3488410"/>
              <a:ext cx="3619070" cy="3396495"/>
              <a:chOff x="509678" y="1797347"/>
              <a:chExt cx="2339381" cy="2195507"/>
            </a:xfrm>
          </p:grpSpPr>
          <p:sp>
            <p:nvSpPr>
              <p:cNvPr id="107" name="Rounded Rectangle 41">
                <a:extLst>
                  <a:ext uri="{FF2B5EF4-FFF2-40B4-BE49-F238E27FC236}">
                    <a16:creationId xmlns:a16="http://schemas.microsoft.com/office/drawing/2014/main" id="{BC6D33AB-074A-46EE-A6EC-17C5BC9B0D70}"/>
                  </a:ext>
                </a:extLst>
              </p:cNvPr>
              <p:cNvSpPr/>
              <p:nvPr/>
            </p:nvSpPr>
            <p:spPr>
              <a:xfrm rot="18063644">
                <a:off x="1726446" y="2419143"/>
                <a:ext cx="73282" cy="82084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8" name="Rounded Rectangle 62">
                <a:extLst>
                  <a:ext uri="{FF2B5EF4-FFF2-40B4-BE49-F238E27FC236}">
                    <a16:creationId xmlns:a16="http://schemas.microsoft.com/office/drawing/2014/main" id="{9E761E13-9C4C-4A46-9AC3-E612005947C3}"/>
                  </a:ext>
                </a:extLst>
              </p:cNvPr>
              <p:cNvSpPr/>
              <p:nvPr/>
            </p:nvSpPr>
            <p:spPr>
              <a:xfrm rot="18060000">
                <a:off x="1824889" y="2251147"/>
                <a:ext cx="73282" cy="7349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9" name="Rounded Rectangle 63">
                <a:extLst>
                  <a:ext uri="{FF2B5EF4-FFF2-40B4-BE49-F238E27FC236}">
                    <a16:creationId xmlns:a16="http://schemas.microsoft.com/office/drawing/2014/main" id="{4FE8B26E-79A1-46A6-A9A1-D79A772C7DFE}"/>
                  </a:ext>
                </a:extLst>
              </p:cNvPr>
              <p:cNvSpPr/>
              <p:nvPr/>
            </p:nvSpPr>
            <p:spPr>
              <a:xfrm rot="18063644">
                <a:off x="1939902" y="2257444"/>
                <a:ext cx="73281" cy="40204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10" name="Rounded Rectangle 64">
                <a:extLst>
                  <a:ext uri="{FF2B5EF4-FFF2-40B4-BE49-F238E27FC236}">
                    <a16:creationId xmlns:a16="http://schemas.microsoft.com/office/drawing/2014/main" id="{47E8DF0C-A7CE-425F-BAF5-22D6B1E4415F}"/>
                  </a:ext>
                </a:extLst>
              </p:cNvPr>
              <p:cNvSpPr/>
              <p:nvPr/>
            </p:nvSpPr>
            <p:spPr>
              <a:xfrm rot="18063644">
                <a:off x="1579149" y="2600351"/>
                <a:ext cx="73281" cy="80409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11" name="Rounded Rectangle 65">
                <a:extLst>
                  <a:ext uri="{FF2B5EF4-FFF2-40B4-BE49-F238E27FC236}">
                    <a16:creationId xmlns:a16="http://schemas.microsoft.com/office/drawing/2014/main" id="{ECD9CBCB-1C94-41E3-B897-6BDF0433067E}"/>
                  </a:ext>
                </a:extLst>
              </p:cNvPr>
              <p:cNvSpPr/>
              <p:nvPr/>
            </p:nvSpPr>
            <p:spPr>
              <a:xfrm rot="18063644">
                <a:off x="1519712" y="2955536"/>
                <a:ext cx="73281" cy="50046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12" name="Rounded Rectangle 66">
                <a:extLst>
                  <a:ext uri="{FF2B5EF4-FFF2-40B4-BE49-F238E27FC236}">
                    <a16:creationId xmlns:a16="http://schemas.microsoft.com/office/drawing/2014/main" id="{C2021635-AE63-4EED-AFD4-A15F9C514D75}"/>
                  </a:ext>
                </a:extLst>
              </p:cNvPr>
              <p:cNvSpPr/>
              <p:nvPr/>
            </p:nvSpPr>
            <p:spPr>
              <a:xfrm rot="18063644">
                <a:off x="1092996" y="3191808"/>
                <a:ext cx="71188" cy="7370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13" name="Rounded Rectangle 67">
                <a:extLst>
                  <a:ext uri="{FF2B5EF4-FFF2-40B4-BE49-F238E27FC236}">
                    <a16:creationId xmlns:a16="http://schemas.microsoft.com/office/drawing/2014/main" id="{57BEA071-8A2B-44B3-BF84-E935229D685F}"/>
                  </a:ext>
                </a:extLst>
              </p:cNvPr>
              <p:cNvSpPr/>
              <p:nvPr/>
            </p:nvSpPr>
            <p:spPr>
              <a:xfrm rot="18063644">
                <a:off x="1225626" y="3175630"/>
                <a:ext cx="73282" cy="5025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14" name="Rounded Rectangle 68">
                <a:extLst>
                  <a:ext uri="{FF2B5EF4-FFF2-40B4-BE49-F238E27FC236}">
                    <a16:creationId xmlns:a16="http://schemas.microsoft.com/office/drawing/2014/main" id="{4D4377C6-63F0-4D77-9419-D543E3C4D47A}"/>
                  </a:ext>
                </a:extLst>
              </p:cNvPr>
              <p:cNvSpPr/>
              <p:nvPr/>
            </p:nvSpPr>
            <p:spPr>
              <a:xfrm rot="18063644">
                <a:off x="2341462" y="1662798"/>
                <a:ext cx="50250" cy="7329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15" name="Rounded Rectangle 69">
                <a:extLst>
                  <a:ext uri="{FF2B5EF4-FFF2-40B4-BE49-F238E27FC236}">
                    <a16:creationId xmlns:a16="http://schemas.microsoft.com/office/drawing/2014/main" id="{ED91C2B8-11BF-401C-B7A2-95C2C097B835}"/>
                  </a:ext>
                </a:extLst>
              </p:cNvPr>
              <p:cNvSpPr/>
              <p:nvPr/>
            </p:nvSpPr>
            <p:spPr>
              <a:xfrm rot="18063644">
                <a:off x="2214473" y="1949699"/>
                <a:ext cx="73282" cy="5025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16" name="Oval 39">
                <a:extLst>
                  <a:ext uri="{FF2B5EF4-FFF2-40B4-BE49-F238E27FC236}">
                    <a16:creationId xmlns:a16="http://schemas.microsoft.com/office/drawing/2014/main" id="{077EDE95-4C68-4042-B211-5311BAD10FA6}"/>
                  </a:ext>
                </a:extLst>
              </p:cNvPr>
              <p:cNvSpPr/>
              <p:nvPr/>
            </p:nvSpPr>
            <p:spPr>
              <a:xfrm rot="15291151" flipH="1">
                <a:off x="639297" y="1664708"/>
                <a:ext cx="1654074" cy="1911823"/>
              </a:xfrm>
              <a:custGeom>
                <a:avLst/>
                <a:gdLst/>
                <a:ahLst/>
                <a:cxnLst/>
                <a:rect l="l" t="t" r="r" b="b"/>
                <a:pathLst>
                  <a:path w="1777921" h="2274057">
                    <a:moveTo>
                      <a:pt x="1535931" y="0"/>
                    </a:moveTo>
                    <a:cubicBezTo>
                      <a:pt x="1583748" y="0"/>
                      <a:pt x="1622512" y="36012"/>
                      <a:pt x="1622512" y="80435"/>
                    </a:cubicBezTo>
                    <a:cubicBezTo>
                      <a:pt x="1622512" y="91693"/>
                      <a:pt x="1620023" y="102411"/>
                      <a:pt x="1615448" y="112103"/>
                    </a:cubicBezTo>
                    <a:lnTo>
                      <a:pt x="1616074" y="113399"/>
                    </a:lnTo>
                    <a:lnTo>
                      <a:pt x="1584270" y="165850"/>
                    </a:lnTo>
                    <a:lnTo>
                      <a:pt x="1565188" y="222968"/>
                    </a:lnTo>
                    <a:cubicBezTo>
                      <a:pt x="1559887" y="244082"/>
                      <a:pt x="1554587" y="265418"/>
                      <a:pt x="1549286" y="286532"/>
                    </a:cubicBezTo>
                    <a:cubicBezTo>
                      <a:pt x="1548756" y="309868"/>
                      <a:pt x="1548226" y="332982"/>
                      <a:pt x="1547696" y="356318"/>
                    </a:cubicBezTo>
                    <a:cubicBezTo>
                      <a:pt x="1548226" y="378988"/>
                      <a:pt x="1548756" y="401880"/>
                      <a:pt x="1549286" y="424549"/>
                    </a:cubicBezTo>
                    <a:cubicBezTo>
                      <a:pt x="1552466" y="447885"/>
                      <a:pt x="1555647" y="470999"/>
                      <a:pt x="1558827" y="494336"/>
                    </a:cubicBezTo>
                    <a:lnTo>
                      <a:pt x="1573139" y="561011"/>
                    </a:lnTo>
                    <a:lnTo>
                      <a:pt x="1587451" y="627686"/>
                    </a:lnTo>
                    <a:cubicBezTo>
                      <a:pt x="1593281" y="646799"/>
                      <a:pt x="1599112" y="665691"/>
                      <a:pt x="1604943" y="684804"/>
                    </a:cubicBezTo>
                    <a:cubicBezTo>
                      <a:pt x="1610774" y="702362"/>
                      <a:pt x="1616428" y="719697"/>
                      <a:pt x="1622258" y="737255"/>
                    </a:cubicBezTo>
                    <a:cubicBezTo>
                      <a:pt x="1627029" y="751479"/>
                      <a:pt x="1631800" y="765925"/>
                      <a:pt x="1636570" y="780149"/>
                    </a:cubicBezTo>
                    <a:cubicBezTo>
                      <a:pt x="1641341" y="791706"/>
                      <a:pt x="1646111" y="803486"/>
                      <a:pt x="1650882" y="815043"/>
                    </a:cubicBezTo>
                    <a:lnTo>
                      <a:pt x="1660423" y="835712"/>
                    </a:lnTo>
                    <a:lnTo>
                      <a:pt x="1662013" y="840379"/>
                    </a:lnTo>
                    <a:lnTo>
                      <a:pt x="1708129" y="949948"/>
                    </a:lnTo>
                    <a:cubicBezTo>
                      <a:pt x="1719791" y="983730"/>
                      <a:pt x="1731275" y="1017735"/>
                      <a:pt x="1742937" y="1051517"/>
                    </a:cubicBezTo>
                    <a:lnTo>
                      <a:pt x="1766790" y="1146862"/>
                    </a:lnTo>
                    <a:cubicBezTo>
                      <a:pt x="1769440" y="1176421"/>
                      <a:pt x="1772090" y="1206203"/>
                      <a:pt x="1774741" y="1235762"/>
                    </a:cubicBezTo>
                    <a:cubicBezTo>
                      <a:pt x="1775801" y="1263765"/>
                      <a:pt x="1776861" y="1291991"/>
                      <a:pt x="1777921" y="1319995"/>
                    </a:cubicBezTo>
                    <a:cubicBezTo>
                      <a:pt x="1775801" y="1344887"/>
                      <a:pt x="1773681" y="1369556"/>
                      <a:pt x="1771560" y="1394448"/>
                    </a:cubicBezTo>
                    <a:cubicBezTo>
                      <a:pt x="1767850" y="1418896"/>
                      <a:pt x="1764139" y="1443121"/>
                      <a:pt x="1760429" y="1467569"/>
                    </a:cubicBezTo>
                    <a:cubicBezTo>
                      <a:pt x="1754598" y="1488682"/>
                      <a:pt x="1748768" y="1510018"/>
                      <a:pt x="1742937" y="1531132"/>
                    </a:cubicBezTo>
                    <a:cubicBezTo>
                      <a:pt x="1737106" y="1549135"/>
                      <a:pt x="1731452" y="1566915"/>
                      <a:pt x="1725621" y="1584917"/>
                    </a:cubicBezTo>
                    <a:lnTo>
                      <a:pt x="1706539" y="1631145"/>
                    </a:lnTo>
                    <a:lnTo>
                      <a:pt x="1685866" y="1672261"/>
                    </a:lnTo>
                    <a:lnTo>
                      <a:pt x="1665194" y="1704043"/>
                    </a:lnTo>
                    <a:cubicBezTo>
                      <a:pt x="1660423" y="1711377"/>
                      <a:pt x="1655653" y="1718934"/>
                      <a:pt x="1650882" y="1726268"/>
                    </a:cubicBezTo>
                    <a:lnTo>
                      <a:pt x="1639751" y="1738936"/>
                    </a:lnTo>
                    <a:cubicBezTo>
                      <a:pt x="1638690" y="1740492"/>
                      <a:pt x="1637630" y="1742270"/>
                      <a:pt x="1636570" y="1743826"/>
                    </a:cubicBezTo>
                    <a:lnTo>
                      <a:pt x="1576319" y="1810501"/>
                    </a:lnTo>
                    <a:lnTo>
                      <a:pt x="1509708" y="1866063"/>
                    </a:lnTo>
                    <a:lnTo>
                      <a:pt x="1431788" y="1912069"/>
                    </a:lnTo>
                    <a:lnTo>
                      <a:pt x="1354045" y="1946962"/>
                    </a:lnTo>
                    <a:lnTo>
                      <a:pt x="1273121" y="1978744"/>
                    </a:lnTo>
                    <a:lnTo>
                      <a:pt x="1192198" y="1997857"/>
                    </a:lnTo>
                    <a:lnTo>
                      <a:pt x="1114278" y="2015193"/>
                    </a:lnTo>
                    <a:lnTo>
                      <a:pt x="1041306" y="2026305"/>
                    </a:lnTo>
                    <a:lnTo>
                      <a:pt x="976284" y="2035862"/>
                    </a:lnTo>
                    <a:lnTo>
                      <a:pt x="920627" y="2038974"/>
                    </a:lnTo>
                    <a:lnTo>
                      <a:pt x="881049" y="2042307"/>
                    </a:lnTo>
                    <a:lnTo>
                      <a:pt x="850835" y="2042307"/>
                    </a:lnTo>
                    <a:lnTo>
                      <a:pt x="842884" y="2042307"/>
                    </a:lnTo>
                    <a:lnTo>
                      <a:pt x="726976" y="2035862"/>
                    </a:lnTo>
                    <a:lnTo>
                      <a:pt x="626970" y="2038974"/>
                    </a:lnTo>
                    <a:lnTo>
                      <a:pt x="536506" y="2050086"/>
                    </a:lnTo>
                    <a:lnTo>
                      <a:pt x="455582" y="2064532"/>
                    </a:lnTo>
                    <a:lnTo>
                      <a:pt x="390384" y="2081868"/>
                    </a:lnTo>
                    <a:lnTo>
                      <a:pt x="331723" y="2105649"/>
                    </a:lnTo>
                    <a:lnTo>
                      <a:pt x="282427" y="2127874"/>
                    </a:lnTo>
                    <a:lnTo>
                      <a:pt x="246029" y="2151654"/>
                    </a:lnTo>
                    <a:lnTo>
                      <a:pt x="214225" y="2173879"/>
                    </a:lnTo>
                    <a:lnTo>
                      <a:pt x="187192" y="2197882"/>
                    </a:lnTo>
                    <a:cubicBezTo>
                      <a:pt x="181361" y="2204105"/>
                      <a:pt x="175530" y="2210551"/>
                      <a:pt x="169700" y="2216774"/>
                    </a:cubicBezTo>
                    <a:cubicBezTo>
                      <a:pt x="165989" y="2222108"/>
                      <a:pt x="162455" y="2227442"/>
                      <a:pt x="158745" y="2232776"/>
                    </a:cubicBezTo>
                    <a:cubicBezTo>
                      <a:pt x="156625" y="2235443"/>
                      <a:pt x="154504" y="2237887"/>
                      <a:pt x="152384" y="2240554"/>
                    </a:cubicBezTo>
                    <a:cubicBezTo>
                      <a:pt x="139802" y="2247207"/>
                      <a:pt x="108649" y="2281215"/>
                      <a:pt x="83252" y="2272697"/>
                    </a:cubicBezTo>
                    <a:cubicBezTo>
                      <a:pt x="57855" y="2264179"/>
                      <a:pt x="0" y="2235424"/>
                      <a:pt x="0" y="2189445"/>
                    </a:cubicBezTo>
                    <a:cubicBezTo>
                      <a:pt x="0" y="2174502"/>
                      <a:pt x="3937" y="2160478"/>
                      <a:pt x="11964" y="2148998"/>
                    </a:cubicBezTo>
                    <a:cubicBezTo>
                      <a:pt x="22019" y="2131068"/>
                      <a:pt x="42226" y="2101798"/>
                      <a:pt x="60329" y="2081868"/>
                    </a:cubicBezTo>
                    <a:lnTo>
                      <a:pt x="120580" y="2029417"/>
                    </a:lnTo>
                    <a:lnTo>
                      <a:pt x="190372" y="1986745"/>
                    </a:lnTo>
                    <a:lnTo>
                      <a:pt x="263521" y="1951629"/>
                    </a:lnTo>
                    <a:lnTo>
                      <a:pt x="338084" y="1923181"/>
                    </a:lnTo>
                    <a:lnTo>
                      <a:pt x="412647" y="1902512"/>
                    </a:lnTo>
                    <a:lnTo>
                      <a:pt x="487209" y="1888288"/>
                    </a:lnTo>
                    <a:lnTo>
                      <a:pt x="560359" y="1877176"/>
                    </a:lnTo>
                    <a:lnTo>
                      <a:pt x="626970" y="1870730"/>
                    </a:lnTo>
                    <a:lnTo>
                      <a:pt x="684218" y="1867619"/>
                    </a:lnTo>
                    <a:lnTo>
                      <a:pt x="733337" y="1867619"/>
                    </a:lnTo>
                    <a:lnTo>
                      <a:pt x="771502" y="1867619"/>
                    </a:lnTo>
                    <a:lnTo>
                      <a:pt x="796768" y="1870730"/>
                    </a:lnTo>
                    <a:lnTo>
                      <a:pt x="804719" y="1870730"/>
                    </a:lnTo>
                    <a:lnTo>
                      <a:pt x="917447" y="1873842"/>
                    </a:lnTo>
                    <a:lnTo>
                      <a:pt x="1022223" y="1867619"/>
                    </a:lnTo>
                    <a:lnTo>
                      <a:pt x="1114278" y="1853395"/>
                    </a:lnTo>
                    <a:lnTo>
                      <a:pt x="1195378" y="1834281"/>
                    </a:lnTo>
                    <a:lnTo>
                      <a:pt x="1263580" y="1807167"/>
                    </a:lnTo>
                    <a:lnTo>
                      <a:pt x="1325421" y="1781830"/>
                    </a:lnTo>
                    <a:lnTo>
                      <a:pt x="1376308" y="1753382"/>
                    </a:lnTo>
                    <a:lnTo>
                      <a:pt x="1420656" y="1724712"/>
                    </a:lnTo>
                    <a:lnTo>
                      <a:pt x="1452460" y="1694486"/>
                    </a:lnTo>
                    <a:lnTo>
                      <a:pt x="1477904" y="1672261"/>
                    </a:lnTo>
                    <a:lnTo>
                      <a:pt x="1495396" y="1651592"/>
                    </a:lnTo>
                    <a:cubicBezTo>
                      <a:pt x="1499106" y="1647814"/>
                      <a:pt x="1502817" y="1644258"/>
                      <a:pt x="1506527" y="1640479"/>
                    </a:cubicBezTo>
                    <a:cubicBezTo>
                      <a:pt x="1507587" y="1639368"/>
                      <a:pt x="1508647" y="1638479"/>
                      <a:pt x="1509708" y="1637368"/>
                    </a:cubicBezTo>
                    <a:lnTo>
                      <a:pt x="1549286" y="1567581"/>
                    </a:lnTo>
                    <a:lnTo>
                      <a:pt x="1579500" y="1496017"/>
                    </a:lnTo>
                    <a:cubicBezTo>
                      <a:pt x="1585330" y="1471125"/>
                      <a:pt x="1591161" y="1446455"/>
                      <a:pt x="1596992" y="1421563"/>
                    </a:cubicBezTo>
                    <a:cubicBezTo>
                      <a:pt x="1599642" y="1396226"/>
                      <a:pt x="1602292" y="1370668"/>
                      <a:pt x="1604943" y="1345331"/>
                    </a:cubicBezTo>
                    <a:lnTo>
                      <a:pt x="1604943" y="1270655"/>
                    </a:lnTo>
                    <a:lnTo>
                      <a:pt x="1596992" y="1199313"/>
                    </a:lnTo>
                    <a:cubicBezTo>
                      <a:pt x="1592751" y="1174865"/>
                      <a:pt x="1588511" y="1150640"/>
                      <a:pt x="1584270" y="1126193"/>
                    </a:cubicBezTo>
                    <a:cubicBezTo>
                      <a:pt x="1579500" y="1105079"/>
                      <a:pt x="1574729" y="1083743"/>
                      <a:pt x="1569958" y="1062629"/>
                    </a:cubicBezTo>
                    <a:cubicBezTo>
                      <a:pt x="1564128" y="1042627"/>
                      <a:pt x="1558297" y="1022402"/>
                      <a:pt x="1552466" y="1002399"/>
                    </a:cubicBezTo>
                    <a:lnTo>
                      <a:pt x="1533384" y="949948"/>
                    </a:lnTo>
                    <a:cubicBezTo>
                      <a:pt x="1528083" y="935724"/>
                      <a:pt x="1522959" y="921278"/>
                      <a:pt x="1517659" y="907054"/>
                    </a:cubicBezTo>
                    <a:cubicBezTo>
                      <a:pt x="1512888" y="896608"/>
                      <a:pt x="1508117" y="885940"/>
                      <a:pt x="1503347" y="875495"/>
                    </a:cubicBezTo>
                    <a:lnTo>
                      <a:pt x="1495396" y="854825"/>
                    </a:lnTo>
                    <a:cubicBezTo>
                      <a:pt x="1493276" y="853270"/>
                      <a:pt x="1491155" y="851492"/>
                      <a:pt x="1489035" y="849936"/>
                    </a:cubicBezTo>
                    <a:lnTo>
                      <a:pt x="1446100" y="734144"/>
                    </a:lnTo>
                    <a:lnTo>
                      <a:pt x="1414296" y="629242"/>
                    </a:lnTo>
                    <a:cubicBezTo>
                      <a:pt x="1407405" y="597015"/>
                      <a:pt x="1400691" y="564789"/>
                      <a:pt x="1393800" y="532563"/>
                    </a:cubicBezTo>
                    <a:lnTo>
                      <a:pt x="1382668" y="445218"/>
                    </a:lnTo>
                    <a:cubicBezTo>
                      <a:pt x="1381608" y="418326"/>
                      <a:pt x="1380548" y="391212"/>
                      <a:pt x="1379488" y="364319"/>
                    </a:cubicBezTo>
                    <a:cubicBezTo>
                      <a:pt x="1380548" y="340539"/>
                      <a:pt x="1381608" y="316536"/>
                      <a:pt x="1382668" y="292755"/>
                    </a:cubicBezTo>
                    <a:cubicBezTo>
                      <a:pt x="1385319" y="271641"/>
                      <a:pt x="1387969" y="250305"/>
                      <a:pt x="1390619" y="229191"/>
                    </a:cubicBezTo>
                    <a:cubicBezTo>
                      <a:pt x="1394860" y="210745"/>
                      <a:pt x="1399100" y="192076"/>
                      <a:pt x="1403341" y="173629"/>
                    </a:cubicBezTo>
                    <a:cubicBezTo>
                      <a:pt x="1408112" y="158294"/>
                      <a:pt x="1412705" y="142958"/>
                      <a:pt x="1417476" y="127623"/>
                    </a:cubicBezTo>
                    <a:lnTo>
                      <a:pt x="1434968" y="89618"/>
                    </a:lnTo>
                    <a:lnTo>
                      <a:pt x="1449280" y="60948"/>
                    </a:lnTo>
                    <a:lnTo>
                      <a:pt x="1456101" y="49373"/>
                    </a:lnTo>
                    <a:cubicBezTo>
                      <a:pt x="1456198" y="49028"/>
                      <a:pt x="1456346" y="48707"/>
                      <a:pt x="1456642" y="48454"/>
                    </a:cubicBezTo>
                    <a:cubicBezTo>
                      <a:pt x="1457894" y="46305"/>
                      <a:pt x="1459153" y="44168"/>
                      <a:pt x="1460411" y="42057"/>
                    </a:cubicBezTo>
                    <a:lnTo>
                      <a:pt x="1469953" y="26055"/>
                    </a:lnTo>
                    <a:cubicBezTo>
                      <a:pt x="1470483" y="25610"/>
                      <a:pt x="1471013" y="24944"/>
                      <a:pt x="1471543" y="24499"/>
                    </a:cubicBezTo>
                    <a:lnTo>
                      <a:pt x="1474027" y="24499"/>
                    </a:lnTo>
                    <a:cubicBezTo>
                      <a:pt x="1489607" y="9327"/>
                      <a:pt x="1511597" y="0"/>
                      <a:pt x="1535931"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17" name="Oval 39">
                <a:extLst>
                  <a:ext uri="{FF2B5EF4-FFF2-40B4-BE49-F238E27FC236}">
                    <a16:creationId xmlns:a16="http://schemas.microsoft.com/office/drawing/2014/main" id="{7F78D63B-4DC1-4990-A534-0BB7087DA793}"/>
                  </a:ext>
                </a:extLst>
              </p:cNvPr>
              <p:cNvSpPr/>
              <p:nvPr/>
            </p:nvSpPr>
            <p:spPr>
              <a:xfrm flipH="1" flipV="1">
                <a:off x="1202896" y="2075362"/>
                <a:ext cx="1650072" cy="1913701"/>
              </a:xfrm>
              <a:custGeom>
                <a:avLst/>
                <a:gdLst/>
                <a:ahLst/>
                <a:cxnLst/>
                <a:rect l="l" t="t" r="r" b="b"/>
                <a:pathLst>
                  <a:path w="3393967" h="3932814">
                    <a:moveTo>
                      <a:pt x="1745685" y="3527152"/>
                    </a:moveTo>
                    <a:lnTo>
                      <a:pt x="1657171" y="3238316"/>
                    </a:lnTo>
                    <a:lnTo>
                      <a:pt x="1751363" y="3240672"/>
                    </a:lnTo>
                    <a:lnTo>
                      <a:pt x="1951375" y="3229909"/>
                    </a:lnTo>
                    <a:lnTo>
                      <a:pt x="2127104" y="3205310"/>
                    </a:lnTo>
                    <a:lnTo>
                      <a:pt x="2281920" y="3172254"/>
                    </a:lnTo>
                    <a:lnTo>
                      <a:pt x="2412114" y="3125362"/>
                    </a:lnTo>
                    <a:lnTo>
                      <a:pt x="2530166" y="3081544"/>
                    </a:lnTo>
                    <a:lnTo>
                      <a:pt x="2627307" y="3032345"/>
                    </a:lnTo>
                    <a:lnTo>
                      <a:pt x="2711965" y="2982762"/>
                    </a:lnTo>
                    <a:lnTo>
                      <a:pt x="2772677" y="2930489"/>
                    </a:lnTo>
                    <a:lnTo>
                      <a:pt x="2821249" y="2892052"/>
                    </a:lnTo>
                    <a:lnTo>
                      <a:pt x="2854640" y="2856307"/>
                    </a:lnTo>
                    <a:cubicBezTo>
                      <a:pt x="2861722" y="2849773"/>
                      <a:pt x="2868807" y="2843623"/>
                      <a:pt x="2875889" y="2837088"/>
                    </a:cubicBezTo>
                    <a:cubicBezTo>
                      <a:pt x="2877912" y="2835166"/>
                      <a:pt x="2879936" y="2833629"/>
                      <a:pt x="2881961" y="2831707"/>
                    </a:cubicBezTo>
                    <a:lnTo>
                      <a:pt x="2957514" y="2711016"/>
                    </a:lnTo>
                    <a:lnTo>
                      <a:pt x="3015191" y="2587251"/>
                    </a:lnTo>
                    <a:cubicBezTo>
                      <a:pt x="3026320" y="2544202"/>
                      <a:pt x="3037451" y="2501537"/>
                      <a:pt x="3048582" y="2458489"/>
                    </a:cubicBezTo>
                    <a:cubicBezTo>
                      <a:pt x="3053641" y="2414670"/>
                      <a:pt x="3058700" y="2370469"/>
                      <a:pt x="3063760" y="2326651"/>
                    </a:cubicBezTo>
                    <a:lnTo>
                      <a:pt x="3063760" y="2197504"/>
                    </a:lnTo>
                    <a:lnTo>
                      <a:pt x="3048582" y="2074124"/>
                    </a:lnTo>
                    <a:cubicBezTo>
                      <a:pt x="3040486" y="2031843"/>
                      <a:pt x="3032392" y="1989947"/>
                      <a:pt x="3024296" y="1947668"/>
                    </a:cubicBezTo>
                    <a:cubicBezTo>
                      <a:pt x="3015191" y="1911153"/>
                      <a:pt x="3006083" y="1874254"/>
                      <a:pt x="2996976" y="1837739"/>
                    </a:cubicBezTo>
                    <a:cubicBezTo>
                      <a:pt x="2985846" y="1803147"/>
                      <a:pt x="2974715" y="1768169"/>
                      <a:pt x="2963584" y="1733575"/>
                    </a:cubicBezTo>
                    <a:lnTo>
                      <a:pt x="2927157" y="1642865"/>
                    </a:lnTo>
                    <a:cubicBezTo>
                      <a:pt x="2917038" y="1618266"/>
                      <a:pt x="2907257" y="1593283"/>
                      <a:pt x="2897139" y="1568683"/>
                    </a:cubicBezTo>
                    <a:cubicBezTo>
                      <a:pt x="2888032" y="1550618"/>
                      <a:pt x="2878924" y="1532168"/>
                      <a:pt x="2869818" y="1514104"/>
                    </a:cubicBezTo>
                    <a:lnTo>
                      <a:pt x="2854640" y="1478357"/>
                    </a:lnTo>
                    <a:cubicBezTo>
                      <a:pt x="2850593" y="1475668"/>
                      <a:pt x="2846544" y="1472593"/>
                      <a:pt x="2842497" y="1469902"/>
                    </a:cubicBezTo>
                    <a:lnTo>
                      <a:pt x="2760536" y="1269648"/>
                    </a:lnTo>
                    <a:lnTo>
                      <a:pt x="2699824" y="1088228"/>
                    </a:lnTo>
                    <a:cubicBezTo>
                      <a:pt x="2686670" y="1032494"/>
                      <a:pt x="2673853" y="976761"/>
                      <a:pt x="2660698" y="921029"/>
                    </a:cubicBezTo>
                    <a:lnTo>
                      <a:pt x="2639448" y="769972"/>
                    </a:lnTo>
                    <a:cubicBezTo>
                      <a:pt x="2637424" y="723464"/>
                      <a:pt x="2635401" y="676573"/>
                      <a:pt x="2633377" y="630063"/>
                    </a:cubicBezTo>
                    <a:cubicBezTo>
                      <a:pt x="2635401" y="588937"/>
                      <a:pt x="2637424" y="547426"/>
                      <a:pt x="2639448" y="506298"/>
                    </a:cubicBezTo>
                    <a:cubicBezTo>
                      <a:pt x="2644508" y="469783"/>
                      <a:pt x="2649567" y="432884"/>
                      <a:pt x="2654626" y="396369"/>
                    </a:cubicBezTo>
                    <a:cubicBezTo>
                      <a:pt x="2662722" y="364468"/>
                      <a:pt x="2670816" y="332182"/>
                      <a:pt x="2678912" y="300279"/>
                    </a:cubicBezTo>
                    <a:cubicBezTo>
                      <a:pt x="2688019" y="273758"/>
                      <a:pt x="2696787" y="247236"/>
                      <a:pt x="2705895" y="220715"/>
                    </a:cubicBezTo>
                    <a:lnTo>
                      <a:pt x="2739286" y="154988"/>
                    </a:lnTo>
                    <a:lnTo>
                      <a:pt x="2766607" y="105405"/>
                    </a:lnTo>
                    <a:lnTo>
                      <a:pt x="2779628" y="85387"/>
                    </a:lnTo>
                    <a:cubicBezTo>
                      <a:pt x="2779813" y="84791"/>
                      <a:pt x="2780096" y="84235"/>
                      <a:pt x="2780661" y="83798"/>
                    </a:cubicBezTo>
                    <a:cubicBezTo>
                      <a:pt x="2783051" y="80081"/>
                      <a:pt x="2785454" y="76386"/>
                      <a:pt x="2787855" y="72735"/>
                    </a:cubicBezTo>
                    <a:lnTo>
                      <a:pt x="2806071" y="45060"/>
                    </a:lnTo>
                    <a:cubicBezTo>
                      <a:pt x="2807082" y="44291"/>
                      <a:pt x="2808094" y="43139"/>
                      <a:pt x="2809106" y="42369"/>
                    </a:cubicBezTo>
                    <a:lnTo>
                      <a:pt x="2813848" y="42369"/>
                    </a:lnTo>
                    <a:cubicBezTo>
                      <a:pt x="2843589" y="16131"/>
                      <a:pt x="2885567" y="0"/>
                      <a:pt x="2932020" y="0"/>
                    </a:cubicBezTo>
                    <a:cubicBezTo>
                      <a:pt x="3023300" y="0"/>
                      <a:pt x="3097299" y="62280"/>
                      <a:pt x="3097299" y="139107"/>
                    </a:cubicBezTo>
                    <a:cubicBezTo>
                      <a:pt x="3097299" y="158577"/>
                      <a:pt x="3092547" y="177113"/>
                      <a:pt x="3083814" y="193874"/>
                    </a:cubicBezTo>
                    <a:lnTo>
                      <a:pt x="3085009" y="196115"/>
                    </a:lnTo>
                    <a:lnTo>
                      <a:pt x="3024296" y="286826"/>
                    </a:lnTo>
                    <a:lnTo>
                      <a:pt x="2987870" y="385607"/>
                    </a:lnTo>
                    <a:cubicBezTo>
                      <a:pt x="2977750" y="422122"/>
                      <a:pt x="2967633" y="459021"/>
                      <a:pt x="2957514" y="495536"/>
                    </a:cubicBezTo>
                    <a:cubicBezTo>
                      <a:pt x="2956502" y="535894"/>
                      <a:pt x="2955490" y="575868"/>
                      <a:pt x="2954478" y="616226"/>
                    </a:cubicBezTo>
                    <a:cubicBezTo>
                      <a:pt x="2955490" y="655432"/>
                      <a:pt x="2956502" y="695022"/>
                      <a:pt x="2957514" y="734226"/>
                    </a:cubicBezTo>
                    <a:cubicBezTo>
                      <a:pt x="2963584" y="774584"/>
                      <a:pt x="2969657" y="814558"/>
                      <a:pt x="2975727" y="854918"/>
                    </a:cubicBezTo>
                    <a:lnTo>
                      <a:pt x="3003048" y="970227"/>
                    </a:lnTo>
                    <a:lnTo>
                      <a:pt x="3030369" y="1085537"/>
                    </a:lnTo>
                    <a:cubicBezTo>
                      <a:pt x="3041498" y="1118591"/>
                      <a:pt x="3052629" y="1151264"/>
                      <a:pt x="3063760" y="1184318"/>
                    </a:cubicBezTo>
                    <a:cubicBezTo>
                      <a:pt x="3074891" y="1214683"/>
                      <a:pt x="3085685" y="1244663"/>
                      <a:pt x="3096814" y="1275028"/>
                    </a:cubicBezTo>
                    <a:cubicBezTo>
                      <a:pt x="3105921" y="1299628"/>
                      <a:pt x="3115029" y="1324611"/>
                      <a:pt x="3124135" y="1349210"/>
                    </a:cubicBezTo>
                    <a:cubicBezTo>
                      <a:pt x="3133242" y="1369197"/>
                      <a:pt x="3142348" y="1389570"/>
                      <a:pt x="3151456" y="1409557"/>
                    </a:cubicBezTo>
                    <a:lnTo>
                      <a:pt x="3169669" y="1445302"/>
                    </a:lnTo>
                    <a:lnTo>
                      <a:pt x="3172704" y="1453374"/>
                    </a:lnTo>
                    <a:lnTo>
                      <a:pt x="3260737" y="1642865"/>
                    </a:lnTo>
                    <a:cubicBezTo>
                      <a:pt x="3283000" y="1701289"/>
                      <a:pt x="3304922" y="1760098"/>
                      <a:pt x="3327184" y="1818521"/>
                    </a:cubicBezTo>
                    <a:lnTo>
                      <a:pt x="3372718" y="1983413"/>
                    </a:lnTo>
                    <a:cubicBezTo>
                      <a:pt x="3377777" y="2034534"/>
                      <a:pt x="3382836" y="2086039"/>
                      <a:pt x="3387897" y="2137159"/>
                    </a:cubicBezTo>
                    <a:cubicBezTo>
                      <a:pt x="3389920" y="2185589"/>
                      <a:pt x="3391944" y="2234403"/>
                      <a:pt x="3393967" y="2282834"/>
                    </a:cubicBezTo>
                    <a:cubicBezTo>
                      <a:pt x="3389920" y="2325883"/>
                      <a:pt x="3385873" y="2368546"/>
                      <a:pt x="3381824" y="2411595"/>
                    </a:cubicBezTo>
                    <a:cubicBezTo>
                      <a:pt x="3374742" y="2453876"/>
                      <a:pt x="3367658" y="2495771"/>
                      <a:pt x="3360576" y="2538052"/>
                    </a:cubicBezTo>
                    <a:cubicBezTo>
                      <a:pt x="3349445" y="2574566"/>
                      <a:pt x="3338315" y="2611465"/>
                      <a:pt x="3327184" y="2647980"/>
                    </a:cubicBezTo>
                    <a:cubicBezTo>
                      <a:pt x="3316053" y="2679115"/>
                      <a:pt x="3305260" y="2709864"/>
                      <a:pt x="3294129" y="2740997"/>
                    </a:cubicBezTo>
                    <a:lnTo>
                      <a:pt x="3257702" y="2820945"/>
                    </a:lnTo>
                    <a:lnTo>
                      <a:pt x="3218238" y="2892052"/>
                    </a:lnTo>
                    <a:lnTo>
                      <a:pt x="3178777" y="2947017"/>
                    </a:lnTo>
                    <a:cubicBezTo>
                      <a:pt x="3169669" y="2959700"/>
                      <a:pt x="3160563" y="2972770"/>
                      <a:pt x="3151456" y="2985453"/>
                    </a:cubicBezTo>
                    <a:lnTo>
                      <a:pt x="3130207" y="3007362"/>
                    </a:lnTo>
                    <a:cubicBezTo>
                      <a:pt x="3128182" y="3010053"/>
                      <a:pt x="3126158" y="3013128"/>
                      <a:pt x="3124135" y="3015819"/>
                    </a:cubicBezTo>
                    <a:lnTo>
                      <a:pt x="3009118" y="3131128"/>
                    </a:lnTo>
                    <a:lnTo>
                      <a:pt x="2881961" y="3227218"/>
                    </a:lnTo>
                    <a:lnTo>
                      <a:pt x="2733216" y="3306782"/>
                    </a:lnTo>
                    <a:lnTo>
                      <a:pt x="2584808" y="3367127"/>
                    </a:lnTo>
                    <a:lnTo>
                      <a:pt x="2430328" y="3422092"/>
                    </a:lnTo>
                    <a:lnTo>
                      <a:pt x="2275850" y="3455146"/>
                    </a:lnTo>
                    <a:lnTo>
                      <a:pt x="2127104" y="3485128"/>
                    </a:lnTo>
                    <a:lnTo>
                      <a:pt x="1987804" y="3504345"/>
                    </a:lnTo>
                    <a:lnTo>
                      <a:pt x="1863680" y="3520873"/>
                    </a:lnTo>
                    <a:lnTo>
                      <a:pt x="1757433" y="3526255"/>
                    </a:lnTo>
                    <a:close/>
                    <a:moveTo>
                      <a:pt x="158924" y="3930462"/>
                    </a:moveTo>
                    <a:cubicBezTo>
                      <a:pt x="110443" y="3915731"/>
                      <a:pt x="0" y="3866001"/>
                      <a:pt x="0" y="3786484"/>
                    </a:cubicBezTo>
                    <a:cubicBezTo>
                      <a:pt x="0" y="3760641"/>
                      <a:pt x="7516" y="3736388"/>
                      <a:pt x="22839" y="3716534"/>
                    </a:cubicBezTo>
                    <a:cubicBezTo>
                      <a:pt x="42033" y="3685525"/>
                      <a:pt x="80608" y="3634905"/>
                      <a:pt x="115165" y="3600437"/>
                    </a:cubicBezTo>
                    <a:lnTo>
                      <a:pt x="230182" y="3509727"/>
                    </a:lnTo>
                    <a:lnTo>
                      <a:pt x="363411" y="3435929"/>
                    </a:lnTo>
                    <a:lnTo>
                      <a:pt x="503049" y="3375199"/>
                    </a:lnTo>
                    <a:lnTo>
                      <a:pt x="645387" y="3326000"/>
                    </a:lnTo>
                    <a:lnTo>
                      <a:pt x="787724" y="3290254"/>
                    </a:lnTo>
                    <a:lnTo>
                      <a:pt x="930059" y="3265655"/>
                    </a:lnTo>
                    <a:lnTo>
                      <a:pt x="1069699" y="3246438"/>
                    </a:lnTo>
                    <a:lnTo>
                      <a:pt x="1196856" y="3235290"/>
                    </a:lnTo>
                    <a:lnTo>
                      <a:pt x="1306140" y="3229909"/>
                    </a:lnTo>
                    <a:lnTo>
                      <a:pt x="1322155" y="3229909"/>
                    </a:lnTo>
                    <a:lnTo>
                      <a:pt x="1387858" y="3520878"/>
                    </a:lnTo>
                    <a:lnTo>
                      <a:pt x="1387763" y="3520873"/>
                    </a:lnTo>
                    <a:lnTo>
                      <a:pt x="1196856" y="3526255"/>
                    </a:lnTo>
                    <a:lnTo>
                      <a:pt x="1024165" y="3545473"/>
                    </a:lnTo>
                    <a:lnTo>
                      <a:pt x="869685" y="3570456"/>
                    </a:lnTo>
                    <a:lnTo>
                      <a:pt x="745225" y="3600437"/>
                    </a:lnTo>
                    <a:lnTo>
                      <a:pt x="633244" y="3641565"/>
                    </a:lnTo>
                    <a:lnTo>
                      <a:pt x="539140" y="3680001"/>
                    </a:lnTo>
                    <a:lnTo>
                      <a:pt x="469658" y="3721127"/>
                    </a:lnTo>
                    <a:lnTo>
                      <a:pt x="408946" y="3759564"/>
                    </a:lnTo>
                    <a:lnTo>
                      <a:pt x="357341" y="3801075"/>
                    </a:lnTo>
                    <a:cubicBezTo>
                      <a:pt x="346210" y="3811837"/>
                      <a:pt x="335079" y="3822985"/>
                      <a:pt x="323949" y="3833747"/>
                    </a:cubicBezTo>
                    <a:cubicBezTo>
                      <a:pt x="316865" y="3842972"/>
                      <a:pt x="310119" y="3852197"/>
                      <a:pt x="303037" y="3861422"/>
                    </a:cubicBezTo>
                    <a:cubicBezTo>
                      <a:pt x="298990" y="3866034"/>
                      <a:pt x="294941" y="3870261"/>
                      <a:pt x="290894" y="3874873"/>
                    </a:cubicBezTo>
                    <a:cubicBezTo>
                      <a:pt x="266876" y="3886379"/>
                      <a:pt x="207406" y="3945193"/>
                      <a:pt x="158924" y="3930462"/>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grpSp>
          <p:nvGrpSpPr>
            <p:cNvPr id="49190" name="Group 93">
              <a:extLst>
                <a:ext uri="{FF2B5EF4-FFF2-40B4-BE49-F238E27FC236}">
                  <a16:creationId xmlns:a16="http://schemas.microsoft.com/office/drawing/2014/main" id="{0AAB2565-7814-4AFF-A5FB-CEB022085707}"/>
                </a:ext>
              </a:extLst>
            </p:cNvPr>
            <p:cNvGrpSpPr>
              <a:grpSpLocks/>
            </p:cNvGrpSpPr>
            <p:nvPr/>
          </p:nvGrpSpPr>
          <p:grpSpPr bwMode="auto">
            <a:xfrm rot="532827">
              <a:off x="2526045" y="950876"/>
              <a:ext cx="3619070" cy="3396495"/>
              <a:chOff x="509678" y="1797347"/>
              <a:chExt cx="2339381" cy="2195507"/>
            </a:xfrm>
          </p:grpSpPr>
          <p:sp>
            <p:nvSpPr>
              <p:cNvPr id="95" name="Rounded Rectangle 16">
                <a:extLst>
                  <a:ext uri="{FF2B5EF4-FFF2-40B4-BE49-F238E27FC236}">
                    <a16:creationId xmlns:a16="http://schemas.microsoft.com/office/drawing/2014/main" id="{355740C8-C02A-4C27-9CE2-AC615550E70E}"/>
                  </a:ext>
                </a:extLst>
              </p:cNvPr>
              <p:cNvSpPr/>
              <p:nvPr/>
            </p:nvSpPr>
            <p:spPr>
              <a:xfrm rot="18063644">
                <a:off x="1729702" y="2415299"/>
                <a:ext cx="73281" cy="8229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96" name="Rounded Rectangle 17">
                <a:extLst>
                  <a:ext uri="{FF2B5EF4-FFF2-40B4-BE49-F238E27FC236}">
                    <a16:creationId xmlns:a16="http://schemas.microsoft.com/office/drawing/2014/main" id="{D8251B0B-0C5D-4B23-B81A-7395EFC20431}"/>
                  </a:ext>
                </a:extLst>
              </p:cNvPr>
              <p:cNvSpPr/>
              <p:nvPr/>
            </p:nvSpPr>
            <p:spPr>
              <a:xfrm rot="18060000">
                <a:off x="1829183" y="2248488"/>
                <a:ext cx="73281" cy="7349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97" name="Rounded Rectangle 18">
                <a:extLst>
                  <a:ext uri="{FF2B5EF4-FFF2-40B4-BE49-F238E27FC236}">
                    <a16:creationId xmlns:a16="http://schemas.microsoft.com/office/drawing/2014/main" id="{8BDC0EDA-79F0-4D52-B137-4F17009EE2B9}"/>
                  </a:ext>
                </a:extLst>
              </p:cNvPr>
              <p:cNvSpPr/>
              <p:nvPr/>
            </p:nvSpPr>
            <p:spPr>
              <a:xfrm rot="18063644">
                <a:off x="1943923" y="2256861"/>
                <a:ext cx="73281" cy="40204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98" name="Rounded Rectangle 19">
                <a:extLst>
                  <a:ext uri="{FF2B5EF4-FFF2-40B4-BE49-F238E27FC236}">
                    <a16:creationId xmlns:a16="http://schemas.microsoft.com/office/drawing/2014/main" id="{E69645CB-4D44-4E27-8964-8F5460D3AE2E}"/>
                  </a:ext>
                </a:extLst>
              </p:cNvPr>
              <p:cNvSpPr/>
              <p:nvPr/>
            </p:nvSpPr>
            <p:spPr>
              <a:xfrm rot="18063644">
                <a:off x="1583170" y="2599768"/>
                <a:ext cx="73281" cy="80409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99" name="Rounded Rectangle 20">
                <a:extLst>
                  <a:ext uri="{FF2B5EF4-FFF2-40B4-BE49-F238E27FC236}">
                    <a16:creationId xmlns:a16="http://schemas.microsoft.com/office/drawing/2014/main" id="{0B66B629-2BE2-4BB0-92B7-3239624C66E5}"/>
                  </a:ext>
                </a:extLst>
              </p:cNvPr>
              <p:cNvSpPr/>
              <p:nvPr/>
            </p:nvSpPr>
            <p:spPr>
              <a:xfrm rot="18063644">
                <a:off x="1523733" y="2954953"/>
                <a:ext cx="73281" cy="50046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0" name="Rounded Rectangle 21">
                <a:extLst>
                  <a:ext uri="{FF2B5EF4-FFF2-40B4-BE49-F238E27FC236}">
                    <a16:creationId xmlns:a16="http://schemas.microsoft.com/office/drawing/2014/main" id="{FD29486E-2440-40AF-A66C-39656EDC48DC}"/>
                  </a:ext>
                </a:extLst>
              </p:cNvPr>
              <p:cNvSpPr/>
              <p:nvPr/>
            </p:nvSpPr>
            <p:spPr>
              <a:xfrm rot="18063644">
                <a:off x="1097017" y="3191225"/>
                <a:ext cx="71188" cy="73708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sp>
            <p:nvSpPr>
              <p:cNvPr id="101" name="Rounded Rectangle 22">
                <a:extLst>
                  <a:ext uri="{FF2B5EF4-FFF2-40B4-BE49-F238E27FC236}">
                    <a16:creationId xmlns:a16="http://schemas.microsoft.com/office/drawing/2014/main" id="{F356C997-2346-4B85-9BFC-32793BD343FA}"/>
                  </a:ext>
                </a:extLst>
              </p:cNvPr>
              <p:cNvSpPr/>
              <p:nvPr/>
            </p:nvSpPr>
            <p:spPr>
              <a:xfrm rot="18063644">
                <a:off x="1229647" y="3175048"/>
                <a:ext cx="73282" cy="5025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2" name="Rounded Rectangle 23">
                <a:extLst>
                  <a:ext uri="{FF2B5EF4-FFF2-40B4-BE49-F238E27FC236}">
                    <a16:creationId xmlns:a16="http://schemas.microsoft.com/office/drawing/2014/main" id="{0B9E0B20-1252-4CC5-B441-E9B8C962705A}"/>
                  </a:ext>
                </a:extLst>
              </p:cNvPr>
              <p:cNvSpPr/>
              <p:nvPr/>
            </p:nvSpPr>
            <p:spPr>
              <a:xfrm rot="18063644">
                <a:off x="2329355" y="1672177"/>
                <a:ext cx="73281" cy="73499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3" name="Rounded Rectangle 24">
                <a:extLst>
                  <a:ext uri="{FF2B5EF4-FFF2-40B4-BE49-F238E27FC236}">
                    <a16:creationId xmlns:a16="http://schemas.microsoft.com/office/drawing/2014/main" id="{C482AFAF-CC6F-4B3A-90E4-D6D946BB6B11}"/>
                  </a:ext>
                </a:extLst>
              </p:cNvPr>
              <p:cNvSpPr/>
              <p:nvPr/>
            </p:nvSpPr>
            <p:spPr>
              <a:xfrm rot="18063644">
                <a:off x="2218494" y="1949116"/>
                <a:ext cx="73282" cy="5025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4" name="Oval 39">
                <a:extLst>
                  <a:ext uri="{FF2B5EF4-FFF2-40B4-BE49-F238E27FC236}">
                    <a16:creationId xmlns:a16="http://schemas.microsoft.com/office/drawing/2014/main" id="{26EE4728-D47B-4B85-92BE-F2F0FA758942}"/>
                  </a:ext>
                </a:extLst>
              </p:cNvPr>
              <p:cNvSpPr/>
              <p:nvPr/>
            </p:nvSpPr>
            <p:spPr>
              <a:xfrm rot="15291151" flipH="1">
                <a:off x="644500" y="1663087"/>
                <a:ext cx="1651981" cy="1911823"/>
              </a:xfrm>
              <a:custGeom>
                <a:avLst/>
                <a:gdLst/>
                <a:ahLst/>
                <a:cxnLst/>
                <a:rect l="l" t="t" r="r" b="b"/>
                <a:pathLst>
                  <a:path w="1777921" h="2274057">
                    <a:moveTo>
                      <a:pt x="1535931" y="0"/>
                    </a:moveTo>
                    <a:cubicBezTo>
                      <a:pt x="1583748" y="0"/>
                      <a:pt x="1622512" y="36012"/>
                      <a:pt x="1622512" y="80435"/>
                    </a:cubicBezTo>
                    <a:cubicBezTo>
                      <a:pt x="1622512" y="91693"/>
                      <a:pt x="1620023" y="102411"/>
                      <a:pt x="1615448" y="112103"/>
                    </a:cubicBezTo>
                    <a:lnTo>
                      <a:pt x="1616074" y="113399"/>
                    </a:lnTo>
                    <a:lnTo>
                      <a:pt x="1584270" y="165850"/>
                    </a:lnTo>
                    <a:lnTo>
                      <a:pt x="1565188" y="222968"/>
                    </a:lnTo>
                    <a:cubicBezTo>
                      <a:pt x="1559887" y="244082"/>
                      <a:pt x="1554587" y="265418"/>
                      <a:pt x="1549286" y="286532"/>
                    </a:cubicBezTo>
                    <a:cubicBezTo>
                      <a:pt x="1548756" y="309868"/>
                      <a:pt x="1548226" y="332982"/>
                      <a:pt x="1547696" y="356318"/>
                    </a:cubicBezTo>
                    <a:cubicBezTo>
                      <a:pt x="1548226" y="378988"/>
                      <a:pt x="1548756" y="401880"/>
                      <a:pt x="1549286" y="424549"/>
                    </a:cubicBezTo>
                    <a:cubicBezTo>
                      <a:pt x="1552466" y="447885"/>
                      <a:pt x="1555647" y="470999"/>
                      <a:pt x="1558827" y="494336"/>
                    </a:cubicBezTo>
                    <a:lnTo>
                      <a:pt x="1573139" y="561011"/>
                    </a:lnTo>
                    <a:lnTo>
                      <a:pt x="1587451" y="627686"/>
                    </a:lnTo>
                    <a:cubicBezTo>
                      <a:pt x="1593281" y="646799"/>
                      <a:pt x="1599112" y="665691"/>
                      <a:pt x="1604943" y="684804"/>
                    </a:cubicBezTo>
                    <a:cubicBezTo>
                      <a:pt x="1610774" y="702362"/>
                      <a:pt x="1616428" y="719697"/>
                      <a:pt x="1622258" y="737255"/>
                    </a:cubicBezTo>
                    <a:cubicBezTo>
                      <a:pt x="1627029" y="751479"/>
                      <a:pt x="1631800" y="765925"/>
                      <a:pt x="1636570" y="780149"/>
                    </a:cubicBezTo>
                    <a:cubicBezTo>
                      <a:pt x="1641341" y="791706"/>
                      <a:pt x="1646111" y="803486"/>
                      <a:pt x="1650882" y="815043"/>
                    </a:cubicBezTo>
                    <a:lnTo>
                      <a:pt x="1660423" y="835712"/>
                    </a:lnTo>
                    <a:lnTo>
                      <a:pt x="1662013" y="840379"/>
                    </a:lnTo>
                    <a:lnTo>
                      <a:pt x="1708129" y="949948"/>
                    </a:lnTo>
                    <a:cubicBezTo>
                      <a:pt x="1719791" y="983730"/>
                      <a:pt x="1731275" y="1017735"/>
                      <a:pt x="1742937" y="1051517"/>
                    </a:cubicBezTo>
                    <a:lnTo>
                      <a:pt x="1766790" y="1146862"/>
                    </a:lnTo>
                    <a:cubicBezTo>
                      <a:pt x="1769440" y="1176421"/>
                      <a:pt x="1772090" y="1206203"/>
                      <a:pt x="1774741" y="1235762"/>
                    </a:cubicBezTo>
                    <a:cubicBezTo>
                      <a:pt x="1775801" y="1263765"/>
                      <a:pt x="1776861" y="1291991"/>
                      <a:pt x="1777921" y="1319995"/>
                    </a:cubicBezTo>
                    <a:cubicBezTo>
                      <a:pt x="1775801" y="1344887"/>
                      <a:pt x="1773681" y="1369556"/>
                      <a:pt x="1771560" y="1394448"/>
                    </a:cubicBezTo>
                    <a:cubicBezTo>
                      <a:pt x="1767850" y="1418896"/>
                      <a:pt x="1764139" y="1443121"/>
                      <a:pt x="1760429" y="1467569"/>
                    </a:cubicBezTo>
                    <a:cubicBezTo>
                      <a:pt x="1754598" y="1488682"/>
                      <a:pt x="1748768" y="1510018"/>
                      <a:pt x="1742937" y="1531132"/>
                    </a:cubicBezTo>
                    <a:cubicBezTo>
                      <a:pt x="1737106" y="1549135"/>
                      <a:pt x="1731452" y="1566915"/>
                      <a:pt x="1725621" y="1584917"/>
                    </a:cubicBezTo>
                    <a:lnTo>
                      <a:pt x="1706539" y="1631145"/>
                    </a:lnTo>
                    <a:lnTo>
                      <a:pt x="1685866" y="1672261"/>
                    </a:lnTo>
                    <a:lnTo>
                      <a:pt x="1665194" y="1704043"/>
                    </a:lnTo>
                    <a:cubicBezTo>
                      <a:pt x="1660423" y="1711377"/>
                      <a:pt x="1655653" y="1718934"/>
                      <a:pt x="1650882" y="1726268"/>
                    </a:cubicBezTo>
                    <a:lnTo>
                      <a:pt x="1639751" y="1738936"/>
                    </a:lnTo>
                    <a:cubicBezTo>
                      <a:pt x="1638690" y="1740492"/>
                      <a:pt x="1637630" y="1742270"/>
                      <a:pt x="1636570" y="1743826"/>
                    </a:cubicBezTo>
                    <a:lnTo>
                      <a:pt x="1576319" y="1810501"/>
                    </a:lnTo>
                    <a:lnTo>
                      <a:pt x="1509708" y="1866063"/>
                    </a:lnTo>
                    <a:lnTo>
                      <a:pt x="1431788" y="1912069"/>
                    </a:lnTo>
                    <a:lnTo>
                      <a:pt x="1354045" y="1946962"/>
                    </a:lnTo>
                    <a:lnTo>
                      <a:pt x="1273121" y="1978744"/>
                    </a:lnTo>
                    <a:lnTo>
                      <a:pt x="1192198" y="1997857"/>
                    </a:lnTo>
                    <a:lnTo>
                      <a:pt x="1114278" y="2015193"/>
                    </a:lnTo>
                    <a:lnTo>
                      <a:pt x="1041306" y="2026305"/>
                    </a:lnTo>
                    <a:lnTo>
                      <a:pt x="976284" y="2035862"/>
                    </a:lnTo>
                    <a:lnTo>
                      <a:pt x="920627" y="2038974"/>
                    </a:lnTo>
                    <a:lnTo>
                      <a:pt x="881049" y="2042307"/>
                    </a:lnTo>
                    <a:lnTo>
                      <a:pt x="850835" y="2042307"/>
                    </a:lnTo>
                    <a:lnTo>
                      <a:pt x="842884" y="2042307"/>
                    </a:lnTo>
                    <a:lnTo>
                      <a:pt x="726976" y="2035862"/>
                    </a:lnTo>
                    <a:lnTo>
                      <a:pt x="626970" y="2038974"/>
                    </a:lnTo>
                    <a:lnTo>
                      <a:pt x="536506" y="2050086"/>
                    </a:lnTo>
                    <a:lnTo>
                      <a:pt x="455582" y="2064532"/>
                    </a:lnTo>
                    <a:lnTo>
                      <a:pt x="390384" y="2081868"/>
                    </a:lnTo>
                    <a:lnTo>
                      <a:pt x="331723" y="2105649"/>
                    </a:lnTo>
                    <a:lnTo>
                      <a:pt x="282427" y="2127874"/>
                    </a:lnTo>
                    <a:lnTo>
                      <a:pt x="246029" y="2151654"/>
                    </a:lnTo>
                    <a:lnTo>
                      <a:pt x="214225" y="2173879"/>
                    </a:lnTo>
                    <a:lnTo>
                      <a:pt x="187192" y="2197882"/>
                    </a:lnTo>
                    <a:cubicBezTo>
                      <a:pt x="181361" y="2204105"/>
                      <a:pt x="175530" y="2210551"/>
                      <a:pt x="169700" y="2216774"/>
                    </a:cubicBezTo>
                    <a:cubicBezTo>
                      <a:pt x="165989" y="2222108"/>
                      <a:pt x="162455" y="2227442"/>
                      <a:pt x="158745" y="2232776"/>
                    </a:cubicBezTo>
                    <a:cubicBezTo>
                      <a:pt x="156625" y="2235443"/>
                      <a:pt x="154504" y="2237887"/>
                      <a:pt x="152384" y="2240554"/>
                    </a:cubicBezTo>
                    <a:cubicBezTo>
                      <a:pt x="139802" y="2247207"/>
                      <a:pt x="108649" y="2281215"/>
                      <a:pt x="83252" y="2272697"/>
                    </a:cubicBezTo>
                    <a:cubicBezTo>
                      <a:pt x="57855" y="2264179"/>
                      <a:pt x="0" y="2235424"/>
                      <a:pt x="0" y="2189445"/>
                    </a:cubicBezTo>
                    <a:cubicBezTo>
                      <a:pt x="0" y="2174502"/>
                      <a:pt x="3937" y="2160478"/>
                      <a:pt x="11964" y="2148998"/>
                    </a:cubicBezTo>
                    <a:cubicBezTo>
                      <a:pt x="22019" y="2131068"/>
                      <a:pt x="42226" y="2101798"/>
                      <a:pt x="60329" y="2081868"/>
                    </a:cubicBezTo>
                    <a:lnTo>
                      <a:pt x="120580" y="2029417"/>
                    </a:lnTo>
                    <a:lnTo>
                      <a:pt x="190372" y="1986745"/>
                    </a:lnTo>
                    <a:lnTo>
                      <a:pt x="263521" y="1951629"/>
                    </a:lnTo>
                    <a:lnTo>
                      <a:pt x="338084" y="1923181"/>
                    </a:lnTo>
                    <a:lnTo>
                      <a:pt x="412647" y="1902512"/>
                    </a:lnTo>
                    <a:lnTo>
                      <a:pt x="487209" y="1888288"/>
                    </a:lnTo>
                    <a:lnTo>
                      <a:pt x="560359" y="1877176"/>
                    </a:lnTo>
                    <a:lnTo>
                      <a:pt x="626970" y="1870730"/>
                    </a:lnTo>
                    <a:lnTo>
                      <a:pt x="684218" y="1867619"/>
                    </a:lnTo>
                    <a:lnTo>
                      <a:pt x="733337" y="1867619"/>
                    </a:lnTo>
                    <a:lnTo>
                      <a:pt x="771502" y="1867619"/>
                    </a:lnTo>
                    <a:lnTo>
                      <a:pt x="796768" y="1870730"/>
                    </a:lnTo>
                    <a:lnTo>
                      <a:pt x="804719" y="1870730"/>
                    </a:lnTo>
                    <a:lnTo>
                      <a:pt x="917447" y="1873842"/>
                    </a:lnTo>
                    <a:lnTo>
                      <a:pt x="1022223" y="1867619"/>
                    </a:lnTo>
                    <a:lnTo>
                      <a:pt x="1114278" y="1853395"/>
                    </a:lnTo>
                    <a:lnTo>
                      <a:pt x="1195378" y="1834281"/>
                    </a:lnTo>
                    <a:lnTo>
                      <a:pt x="1263580" y="1807167"/>
                    </a:lnTo>
                    <a:lnTo>
                      <a:pt x="1325421" y="1781830"/>
                    </a:lnTo>
                    <a:lnTo>
                      <a:pt x="1376308" y="1753382"/>
                    </a:lnTo>
                    <a:lnTo>
                      <a:pt x="1420656" y="1724712"/>
                    </a:lnTo>
                    <a:lnTo>
                      <a:pt x="1452460" y="1694486"/>
                    </a:lnTo>
                    <a:lnTo>
                      <a:pt x="1477904" y="1672261"/>
                    </a:lnTo>
                    <a:lnTo>
                      <a:pt x="1495396" y="1651592"/>
                    </a:lnTo>
                    <a:cubicBezTo>
                      <a:pt x="1499106" y="1647814"/>
                      <a:pt x="1502817" y="1644258"/>
                      <a:pt x="1506527" y="1640479"/>
                    </a:cubicBezTo>
                    <a:cubicBezTo>
                      <a:pt x="1507587" y="1639368"/>
                      <a:pt x="1508647" y="1638479"/>
                      <a:pt x="1509708" y="1637368"/>
                    </a:cubicBezTo>
                    <a:lnTo>
                      <a:pt x="1549286" y="1567581"/>
                    </a:lnTo>
                    <a:lnTo>
                      <a:pt x="1579500" y="1496017"/>
                    </a:lnTo>
                    <a:cubicBezTo>
                      <a:pt x="1585330" y="1471125"/>
                      <a:pt x="1591161" y="1446455"/>
                      <a:pt x="1596992" y="1421563"/>
                    </a:cubicBezTo>
                    <a:cubicBezTo>
                      <a:pt x="1599642" y="1396226"/>
                      <a:pt x="1602292" y="1370668"/>
                      <a:pt x="1604943" y="1345331"/>
                    </a:cubicBezTo>
                    <a:lnTo>
                      <a:pt x="1604943" y="1270655"/>
                    </a:lnTo>
                    <a:lnTo>
                      <a:pt x="1596992" y="1199313"/>
                    </a:lnTo>
                    <a:cubicBezTo>
                      <a:pt x="1592751" y="1174865"/>
                      <a:pt x="1588511" y="1150640"/>
                      <a:pt x="1584270" y="1126193"/>
                    </a:cubicBezTo>
                    <a:cubicBezTo>
                      <a:pt x="1579500" y="1105079"/>
                      <a:pt x="1574729" y="1083743"/>
                      <a:pt x="1569958" y="1062629"/>
                    </a:cubicBezTo>
                    <a:cubicBezTo>
                      <a:pt x="1564128" y="1042627"/>
                      <a:pt x="1558297" y="1022402"/>
                      <a:pt x="1552466" y="1002399"/>
                    </a:cubicBezTo>
                    <a:lnTo>
                      <a:pt x="1533384" y="949948"/>
                    </a:lnTo>
                    <a:cubicBezTo>
                      <a:pt x="1528083" y="935724"/>
                      <a:pt x="1522959" y="921278"/>
                      <a:pt x="1517659" y="907054"/>
                    </a:cubicBezTo>
                    <a:cubicBezTo>
                      <a:pt x="1512888" y="896608"/>
                      <a:pt x="1508117" y="885940"/>
                      <a:pt x="1503347" y="875495"/>
                    </a:cubicBezTo>
                    <a:lnTo>
                      <a:pt x="1495396" y="854825"/>
                    </a:lnTo>
                    <a:cubicBezTo>
                      <a:pt x="1493276" y="853270"/>
                      <a:pt x="1491155" y="851492"/>
                      <a:pt x="1489035" y="849936"/>
                    </a:cubicBezTo>
                    <a:lnTo>
                      <a:pt x="1446100" y="734144"/>
                    </a:lnTo>
                    <a:lnTo>
                      <a:pt x="1414296" y="629242"/>
                    </a:lnTo>
                    <a:cubicBezTo>
                      <a:pt x="1407405" y="597015"/>
                      <a:pt x="1400691" y="564789"/>
                      <a:pt x="1393800" y="532563"/>
                    </a:cubicBezTo>
                    <a:lnTo>
                      <a:pt x="1382668" y="445218"/>
                    </a:lnTo>
                    <a:cubicBezTo>
                      <a:pt x="1381608" y="418326"/>
                      <a:pt x="1380548" y="391212"/>
                      <a:pt x="1379488" y="364319"/>
                    </a:cubicBezTo>
                    <a:cubicBezTo>
                      <a:pt x="1380548" y="340539"/>
                      <a:pt x="1381608" y="316536"/>
                      <a:pt x="1382668" y="292755"/>
                    </a:cubicBezTo>
                    <a:cubicBezTo>
                      <a:pt x="1385319" y="271641"/>
                      <a:pt x="1387969" y="250305"/>
                      <a:pt x="1390619" y="229191"/>
                    </a:cubicBezTo>
                    <a:cubicBezTo>
                      <a:pt x="1394860" y="210745"/>
                      <a:pt x="1399100" y="192076"/>
                      <a:pt x="1403341" y="173629"/>
                    </a:cubicBezTo>
                    <a:cubicBezTo>
                      <a:pt x="1408112" y="158294"/>
                      <a:pt x="1412705" y="142958"/>
                      <a:pt x="1417476" y="127623"/>
                    </a:cubicBezTo>
                    <a:lnTo>
                      <a:pt x="1434968" y="89618"/>
                    </a:lnTo>
                    <a:lnTo>
                      <a:pt x="1449280" y="60948"/>
                    </a:lnTo>
                    <a:lnTo>
                      <a:pt x="1456101" y="49373"/>
                    </a:lnTo>
                    <a:cubicBezTo>
                      <a:pt x="1456198" y="49028"/>
                      <a:pt x="1456346" y="48707"/>
                      <a:pt x="1456642" y="48454"/>
                    </a:cubicBezTo>
                    <a:cubicBezTo>
                      <a:pt x="1457894" y="46305"/>
                      <a:pt x="1459153" y="44168"/>
                      <a:pt x="1460411" y="42057"/>
                    </a:cubicBezTo>
                    <a:lnTo>
                      <a:pt x="1469953" y="26055"/>
                    </a:lnTo>
                    <a:cubicBezTo>
                      <a:pt x="1470483" y="25610"/>
                      <a:pt x="1471013" y="24944"/>
                      <a:pt x="1471543" y="24499"/>
                    </a:cubicBezTo>
                    <a:lnTo>
                      <a:pt x="1474027" y="24499"/>
                    </a:lnTo>
                    <a:cubicBezTo>
                      <a:pt x="1489607" y="9327"/>
                      <a:pt x="1511597" y="0"/>
                      <a:pt x="1535931"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5" name="Oval 39">
                <a:extLst>
                  <a:ext uri="{FF2B5EF4-FFF2-40B4-BE49-F238E27FC236}">
                    <a16:creationId xmlns:a16="http://schemas.microsoft.com/office/drawing/2014/main" id="{5C16554D-F4F1-4903-82BA-BC25D11BC4AD}"/>
                  </a:ext>
                </a:extLst>
              </p:cNvPr>
              <p:cNvSpPr/>
              <p:nvPr/>
            </p:nvSpPr>
            <p:spPr>
              <a:xfrm flipH="1" flipV="1">
                <a:off x="1207054" y="2072695"/>
                <a:ext cx="1650072" cy="1915794"/>
              </a:xfrm>
              <a:custGeom>
                <a:avLst/>
                <a:gdLst/>
                <a:ahLst/>
                <a:cxnLst/>
                <a:rect l="l" t="t" r="r" b="b"/>
                <a:pathLst>
                  <a:path w="3393967" h="3932814">
                    <a:moveTo>
                      <a:pt x="1745685" y="3527152"/>
                    </a:moveTo>
                    <a:lnTo>
                      <a:pt x="1657171" y="3238316"/>
                    </a:lnTo>
                    <a:lnTo>
                      <a:pt x="1751363" y="3240672"/>
                    </a:lnTo>
                    <a:lnTo>
                      <a:pt x="1951375" y="3229909"/>
                    </a:lnTo>
                    <a:lnTo>
                      <a:pt x="2127104" y="3205310"/>
                    </a:lnTo>
                    <a:lnTo>
                      <a:pt x="2281920" y="3172254"/>
                    </a:lnTo>
                    <a:lnTo>
                      <a:pt x="2412114" y="3125362"/>
                    </a:lnTo>
                    <a:lnTo>
                      <a:pt x="2530166" y="3081544"/>
                    </a:lnTo>
                    <a:lnTo>
                      <a:pt x="2627307" y="3032345"/>
                    </a:lnTo>
                    <a:lnTo>
                      <a:pt x="2711965" y="2982762"/>
                    </a:lnTo>
                    <a:lnTo>
                      <a:pt x="2772677" y="2930489"/>
                    </a:lnTo>
                    <a:lnTo>
                      <a:pt x="2821249" y="2892052"/>
                    </a:lnTo>
                    <a:lnTo>
                      <a:pt x="2854640" y="2856307"/>
                    </a:lnTo>
                    <a:cubicBezTo>
                      <a:pt x="2861722" y="2849773"/>
                      <a:pt x="2868807" y="2843623"/>
                      <a:pt x="2875889" y="2837088"/>
                    </a:cubicBezTo>
                    <a:cubicBezTo>
                      <a:pt x="2877912" y="2835166"/>
                      <a:pt x="2879936" y="2833629"/>
                      <a:pt x="2881961" y="2831707"/>
                    </a:cubicBezTo>
                    <a:lnTo>
                      <a:pt x="2957514" y="2711016"/>
                    </a:lnTo>
                    <a:lnTo>
                      <a:pt x="3015191" y="2587251"/>
                    </a:lnTo>
                    <a:cubicBezTo>
                      <a:pt x="3026320" y="2544202"/>
                      <a:pt x="3037451" y="2501537"/>
                      <a:pt x="3048582" y="2458489"/>
                    </a:cubicBezTo>
                    <a:cubicBezTo>
                      <a:pt x="3053641" y="2414670"/>
                      <a:pt x="3058700" y="2370469"/>
                      <a:pt x="3063760" y="2326651"/>
                    </a:cubicBezTo>
                    <a:lnTo>
                      <a:pt x="3063760" y="2197504"/>
                    </a:lnTo>
                    <a:lnTo>
                      <a:pt x="3048582" y="2074124"/>
                    </a:lnTo>
                    <a:cubicBezTo>
                      <a:pt x="3040486" y="2031843"/>
                      <a:pt x="3032392" y="1989947"/>
                      <a:pt x="3024296" y="1947668"/>
                    </a:cubicBezTo>
                    <a:cubicBezTo>
                      <a:pt x="3015191" y="1911153"/>
                      <a:pt x="3006083" y="1874254"/>
                      <a:pt x="2996976" y="1837739"/>
                    </a:cubicBezTo>
                    <a:cubicBezTo>
                      <a:pt x="2985846" y="1803147"/>
                      <a:pt x="2974715" y="1768169"/>
                      <a:pt x="2963584" y="1733575"/>
                    </a:cubicBezTo>
                    <a:lnTo>
                      <a:pt x="2927157" y="1642865"/>
                    </a:lnTo>
                    <a:cubicBezTo>
                      <a:pt x="2917038" y="1618266"/>
                      <a:pt x="2907257" y="1593283"/>
                      <a:pt x="2897139" y="1568683"/>
                    </a:cubicBezTo>
                    <a:cubicBezTo>
                      <a:pt x="2888032" y="1550618"/>
                      <a:pt x="2878924" y="1532168"/>
                      <a:pt x="2869818" y="1514104"/>
                    </a:cubicBezTo>
                    <a:lnTo>
                      <a:pt x="2854640" y="1478357"/>
                    </a:lnTo>
                    <a:cubicBezTo>
                      <a:pt x="2850593" y="1475668"/>
                      <a:pt x="2846544" y="1472593"/>
                      <a:pt x="2842497" y="1469902"/>
                    </a:cubicBezTo>
                    <a:lnTo>
                      <a:pt x="2760536" y="1269648"/>
                    </a:lnTo>
                    <a:lnTo>
                      <a:pt x="2699824" y="1088228"/>
                    </a:lnTo>
                    <a:cubicBezTo>
                      <a:pt x="2686670" y="1032494"/>
                      <a:pt x="2673853" y="976761"/>
                      <a:pt x="2660698" y="921029"/>
                    </a:cubicBezTo>
                    <a:lnTo>
                      <a:pt x="2639448" y="769972"/>
                    </a:lnTo>
                    <a:cubicBezTo>
                      <a:pt x="2637424" y="723464"/>
                      <a:pt x="2635401" y="676573"/>
                      <a:pt x="2633377" y="630063"/>
                    </a:cubicBezTo>
                    <a:cubicBezTo>
                      <a:pt x="2635401" y="588937"/>
                      <a:pt x="2637424" y="547426"/>
                      <a:pt x="2639448" y="506298"/>
                    </a:cubicBezTo>
                    <a:cubicBezTo>
                      <a:pt x="2644508" y="469783"/>
                      <a:pt x="2649567" y="432884"/>
                      <a:pt x="2654626" y="396369"/>
                    </a:cubicBezTo>
                    <a:cubicBezTo>
                      <a:pt x="2662722" y="364468"/>
                      <a:pt x="2670816" y="332182"/>
                      <a:pt x="2678912" y="300279"/>
                    </a:cubicBezTo>
                    <a:cubicBezTo>
                      <a:pt x="2688019" y="273758"/>
                      <a:pt x="2696787" y="247236"/>
                      <a:pt x="2705895" y="220715"/>
                    </a:cubicBezTo>
                    <a:lnTo>
                      <a:pt x="2739286" y="154988"/>
                    </a:lnTo>
                    <a:lnTo>
                      <a:pt x="2766607" y="105405"/>
                    </a:lnTo>
                    <a:lnTo>
                      <a:pt x="2779628" y="85387"/>
                    </a:lnTo>
                    <a:cubicBezTo>
                      <a:pt x="2779813" y="84791"/>
                      <a:pt x="2780096" y="84235"/>
                      <a:pt x="2780661" y="83798"/>
                    </a:cubicBezTo>
                    <a:cubicBezTo>
                      <a:pt x="2783051" y="80081"/>
                      <a:pt x="2785454" y="76386"/>
                      <a:pt x="2787855" y="72735"/>
                    </a:cubicBezTo>
                    <a:lnTo>
                      <a:pt x="2806071" y="45060"/>
                    </a:lnTo>
                    <a:cubicBezTo>
                      <a:pt x="2807082" y="44291"/>
                      <a:pt x="2808094" y="43139"/>
                      <a:pt x="2809106" y="42369"/>
                    </a:cubicBezTo>
                    <a:lnTo>
                      <a:pt x="2813848" y="42369"/>
                    </a:lnTo>
                    <a:cubicBezTo>
                      <a:pt x="2843589" y="16131"/>
                      <a:pt x="2885567" y="0"/>
                      <a:pt x="2932020" y="0"/>
                    </a:cubicBezTo>
                    <a:cubicBezTo>
                      <a:pt x="3023300" y="0"/>
                      <a:pt x="3097299" y="62280"/>
                      <a:pt x="3097299" y="139107"/>
                    </a:cubicBezTo>
                    <a:cubicBezTo>
                      <a:pt x="3097299" y="158577"/>
                      <a:pt x="3092547" y="177113"/>
                      <a:pt x="3083814" y="193874"/>
                    </a:cubicBezTo>
                    <a:lnTo>
                      <a:pt x="3085009" y="196115"/>
                    </a:lnTo>
                    <a:lnTo>
                      <a:pt x="3024296" y="286826"/>
                    </a:lnTo>
                    <a:lnTo>
                      <a:pt x="2987870" y="385607"/>
                    </a:lnTo>
                    <a:cubicBezTo>
                      <a:pt x="2977750" y="422122"/>
                      <a:pt x="2967633" y="459021"/>
                      <a:pt x="2957514" y="495536"/>
                    </a:cubicBezTo>
                    <a:cubicBezTo>
                      <a:pt x="2956502" y="535894"/>
                      <a:pt x="2955490" y="575868"/>
                      <a:pt x="2954478" y="616226"/>
                    </a:cubicBezTo>
                    <a:cubicBezTo>
                      <a:pt x="2955490" y="655432"/>
                      <a:pt x="2956502" y="695022"/>
                      <a:pt x="2957514" y="734226"/>
                    </a:cubicBezTo>
                    <a:cubicBezTo>
                      <a:pt x="2963584" y="774584"/>
                      <a:pt x="2969657" y="814558"/>
                      <a:pt x="2975727" y="854918"/>
                    </a:cubicBezTo>
                    <a:lnTo>
                      <a:pt x="3003048" y="970227"/>
                    </a:lnTo>
                    <a:lnTo>
                      <a:pt x="3030369" y="1085537"/>
                    </a:lnTo>
                    <a:cubicBezTo>
                      <a:pt x="3041498" y="1118591"/>
                      <a:pt x="3052629" y="1151264"/>
                      <a:pt x="3063760" y="1184318"/>
                    </a:cubicBezTo>
                    <a:cubicBezTo>
                      <a:pt x="3074891" y="1214683"/>
                      <a:pt x="3085685" y="1244663"/>
                      <a:pt x="3096814" y="1275028"/>
                    </a:cubicBezTo>
                    <a:cubicBezTo>
                      <a:pt x="3105921" y="1299628"/>
                      <a:pt x="3115029" y="1324611"/>
                      <a:pt x="3124135" y="1349210"/>
                    </a:cubicBezTo>
                    <a:cubicBezTo>
                      <a:pt x="3133242" y="1369197"/>
                      <a:pt x="3142348" y="1389570"/>
                      <a:pt x="3151456" y="1409557"/>
                    </a:cubicBezTo>
                    <a:lnTo>
                      <a:pt x="3169669" y="1445302"/>
                    </a:lnTo>
                    <a:lnTo>
                      <a:pt x="3172704" y="1453374"/>
                    </a:lnTo>
                    <a:lnTo>
                      <a:pt x="3260737" y="1642865"/>
                    </a:lnTo>
                    <a:cubicBezTo>
                      <a:pt x="3283000" y="1701289"/>
                      <a:pt x="3304922" y="1760098"/>
                      <a:pt x="3327184" y="1818521"/>
                    </a:cubicBezTo>
                    <a:lnTo>
                      <a:pt x="3372718" y="1983413"/>
                    </a:lnTo>
                    <a:cubicBezTo>
                      <a:pt x="3377777" y="2034534"/>
                      <a:pt x="3382836" y="2086039"/>
                      <a:pt x="3387897" y="2137159"/>
                    </a:cubicBezTo>
                    <a:cubicBezTo>
                      <a:pt x="3389920" y="2185589"/>
                      <a:pt x="3391944" y="2234403"/>
                      <a:pt x="3393967" y="2282834"/>
                    </a:cubicBezTo>
                    <a:cubicBezTo>
                      <a:pt x="3389920" y="2325883"/>
                      <a:pt x="3385873" y="2368546"/>
                      <a:pt x="3381824" y="2411595"/>
                    </a:cubicBezTo>
                    <a:cubicBezTo>
                      <a:pt x="3374742" y="2453876"/>
                      <a:pt x="3367658" y="2495771"/>
                      <a:pt x="3360576" y="2538052"/>
                    </a:cubicBezTo>
                    <a:cubicBezTo>
                      <a:pt x="3349445" y="2574566"/>
                      <a:pt x="3338315" y="2611465"/>
                      <a:pt x="3327184" y="2647980"/>
                    </a:cubicBezTo>
                    <a:cubicBezTo>
                      <a:pt x="3316053" y="2679115"/>
                      <a:pt x="3305260" y="2709864"/>
                      <a:pt x="3294129" y="2740997"/>
                    </a:cubicBezTo>
                    <a:lnTo>
                      <a:pt x="3257702" y="2820945"/>
                    </a:lnTo>
                    <a:lnTo>
                      <a:pt x="3218238" y="2892052"/>
                    </a:lnTo>
                    <a:lnTo>
                      <a:pt x="3178777" y="2947017"/>
                    </a:lnTo>
                    <a:cubicBezTo>
                      <a:pt x="3169669" y="2959700"/>
                      <a:pt x="3160563" y="2972770"/>
                      <a:pt x="3151456" y="2985453"/>
                    </a:cubicBezTo>
                    <a:lnTo>
                      <a:pt x="3130207" y="3007362"/>
                    </a:lnTo>
                    <a:cubicBezTo>
                      <a:pt x="3128182" y="3010053"/>
                      <a:pt x="3126158" y="3013128"/>
                      <a:pt x="3124135" y="3015819"/>
                    </a:cubicBezTo>
                    <a:lnTo>
                      <a:pt x="3009118" y="3131128"/>
                    </a:lnTo>
                    <a:lnTo>
                      <a:pt x="2881961" y="3227218"/>
                    </a:lnTo>
                    <a:lnTo>
                      <a:pt x="2733216" y="3306782"/>
                    </a:lnTo>
                    <a:lnTo>
                      <a:pt x="2584808" y="3367127"/>
                    </a:lnTo>
                    <a:lnTo>
                      <a:pt x="2430328" y="3422092"/>
                    </a:lnTo>
                    <a:lnTo>
                      <a:pt x="2275850" y="3455146"/>
                    </a:lnTo>
                    <a:lnTo>
                      <a:pt x="2127104" y="3485128"/>
                    </a:lnTo>
                    <a:lnTo>
                      <a:pt x="1987804" y="3504345"/>
                    </a:lnTo>
                    <a:lnTo>
                      <a:pt x="1863680" y="3520873"/>
                    </a:lnTo>
                    <a:lnTo>
                      <a:pt x="1757433" y="3526255"/>
                    </a:lnTo>
                    <a:close/>
                    <a:moveTo>
                      <a:pt x="158924" y="3930462"/>
                    </a:moveTo>
                    <a:cubicBezTo>
                      <a:pt x="110443" y="3915731"/>
                      <a:pt x="0" y="3866001"/>
                      <a:pt x="0" y="3786484"/>
                    </a:cubicBezTo>
                    <a:cubicBezTo>
                      <a:pt x="0" y="3760641"/>
                      <a:pt x="7516" y="3736388"/>
                      <a:pt x="22839" y="3716534"/>
                    </a:cubicBezTo>
                    <a:cubicBezTo>
                      <a:pt x="42033" y="3685525"/>
                      <a:pt x="80608" y="3634905"/>
                      <a:pt x="115165" y="3600437"/>
                    </a:cubicBezTo>
                    <a:lnTo>
                      <a:pt x="230182" y="3509727"/>
                    </a:lnTo>
                    <a:lnTo>
                      <a:pt x="363411" y="3435929"/>
                    </a:lnTo>
                    <a:lnTo>
                      <a:pt x="503049" y="3375199"/>
                    </a:lnTo>
                    <a:lnTo>
                      <a:pt x="645387" y="3326000"/>
                    </a:lnTo>
                    <a:lnTo>
                      <a:pt x="787724" y="3290254"/>
                    </a:lnTo>
                    <a:lnTo>
                      <a:pt x="930059" y="3265655"/>
                    </a:lnTo>
                    <a:lnTo>
                      <a:pt x="1069699" y="3246438"/>
                    </a:lnTo>
                    <a:lnTo>
                      <a:pt x="1196856" y="3235290"/>
                    </a:lnTo>
                    <a:lnTo>
                      <a:pt x="1306140" y="3229909"/>
                    </a:lnTo>
                    <a:lnTo>
                      <a:pt x="1322155" y="3229909"/>
                    </a:lnTo>
                    <a:lnTo>
                      <a:pt x="1387858" y="3520878"/>
                    </a:lnTo>
                    <a:lnTo>
                      <a:pt x="1387763" y="3520873"/>
                    </a:lnTo>
                    <a:lnTo>
                      <a:pt x="1196856" y="3526255"/>
                    </a:lnTo>
                    <a:lnTo>
                      <a:pt x="1024165" y="3545473"/>
                    </a:lnTo>
                    <a:lnTo>
                      <a:pt x="869685" y="3570456"/>
                    </a:lnTo>
                    <a:lnTo>
                      <a:pt x="745225" y="3600437"/>
                    </a:lnTo>
                    <a:lnTo>
                      <a:pt x="633244" y="3641565"/>
                    </a:lnTo>
                    <a:lnTo>
                      <a:pt x="539140" y="3680001"/>
                    </a:lnTo>
                    <a:lnTo>
                      <a:pt x="469658" y="3721127"/>
                    </a:lnTo>
                    <a:lnTo>
                      <a:pt x="408946" y="3759564"/>
                    </a:lnTo>
                    <a:lnTo>
                      <a:pt x="357341" y="3801075"/>
                    </a:lnTo>
                    <a:cubicBezTo>
                      <a:pt x="346210" y="3811837"/>
                      <a:pt x="335079" y="3822985"/>
                      <a:pt x="323949" y="3833747"/>
                    </a:cubicBezTo>
                    <a:cubicBezTo>
                      <a:pt x="316865" y="3842972"/>
                      <a:pt x="310119" y="3852197"/>
                      <a:pt x="303037" y="3861422"/>
                    </a:cubicBezTo>
                    <a:cubicBezTo>
                      <a:pt x="298990" y="3866034"/>
                      <a:pt x="294941" y="3870261"/>
                      <a:pt x="290894" y="3874873"/>
                    </a:cubicBezTo>
                    <a:cubicBezTo>
                      <a:pt x="266876" y="3886379"/>
                      <a:pt x="207406" y="3945193"/>
                      <a:pt x="158924" y="3930462"/>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06" name="Rounded Rectangle 21">
                <a:extLst>
                  <a:ext uri="{FF2B5EF4-FFF2-40B4-BE49-F238E27FC236}">
                    <a16:creationId xmlns:a16="http://schemas.microsoft.com/office/drawing/2014/main" id="{E531F324-A422-4669-80A1-AB795D555475}"/>
                  </a:ext>
                </a:extLst>
              </p:cNvPr>
              <p:cNvSpPr/>
              <p:nvPr/>
            </p:nvSpPr>
            <p:spPr>
              <a:xfrm rot="18063644">
                <a:off x="1037486" y="3388376"/>
                <a:ext cx="73282" cy="73499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grpSp>
      </p:grpSp>
      <p:sp>
        <p:nvSpPr>
          <p:cNvPr id="387" name="Freeform: Shape 386">
            <a:extLst>
              <a:ext uri="{FF2B5EF4-FFF2-40B4-BE49-F238E27FC236}">
                <a16:creationId xmlns:a16="http://schemas.microsoft.com/office/drawing/2014/main" id="{5D39D602-ACEA-44C2-B244-0B5A1095A5A8}"/>
              </a:ext>
            </a:extLst>
          </p:cNvPr>
          <p:cNvSpPr/>
          <p:nvPr/>
        </p:nvSpPr>
        <p:spPr>
          <a:xfrm rot="1022389">
            <a:off x="11052175" y="573088"/>
            <a:ext cx="1077913" cy="881062"/>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9" name="Freeform: Shape 388">
            <a:extLst>
              <a:ext uri="{FF2B5EF4-FFF2-40B4-BE49-F238E27FC236}">
                <a16:creationId xmlns:a16="http://schemas.microsoft.com/office/drawing/2014/main" id="{00C0AC2B-EADB-44CE-A219-BB4F0B060CA1}"/>
              </a:ext>
            </a:extLst>
          </p:cNvPr>
          <p:cNvSpPr/>
          <p:nvPr/>
        </p:nvSpPr>
        <p:spPr>
          <a:xfrm rot="1022389">
            <a:off x="5087938" y="896938"/>
            <a:ext cx="1025525" cy="838200"/>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a:extLst>
              <a:ext uri="{FF2B5EF4-FFF2-40B4-BE49-F238E27FC236}">
                <a16:creationId xmlns:a16="http://schemas.microsoft.com/office/drawing/2014/main" id="{D65F4EFA-CD09-4777-A2B2-EEE0C2CD5137}"/>
              </a:ext>
            </a:extLst>
          </p:cNvPr>
          <p:cNvSpPr txBox="1"/>
          <p:nvPr/>
        </p:nvSpPr>
        <p:spPr>
          <a:xfrm>
            <a:off x="4840165" y="150688"/>
            <a:ext cx="7486217" cy="830997"/>
          </a:xfrm>
          <a:prstGeom prst="rect">
            <a:avLst/>
          </a:prstGeom>
          <a:noFill/>
        </p:spPr>
        <p:txBody>
          <a:bodyPr wrap="none" rtlCol="0">
            <a:spAutoFit/>
          </a:bodyPr>
          <a:lstStyle/>
          <a:p>
            <a:r>
              <a:rPr lang="en-US" sz="2400" b="1" dirty="0">
                <a:solidFill>
                  <a:srgbClr val="2B1BFF"/>
                </a:solidFill>
                <a:latin typeface="Times New Roman" panose="02020603050405020304" pitchFamily="18" charset="0"/>
                <a:cs typeface="Times New Roman" panose="02020603050405020304" pitchFamily="18" charset="0"/>
              </a:rPr>
              <a:t>KẾ HOẠCH GIÁO DỤC CỦA TỔ  CHUYÊN MÔN</a:t>
            </a:r>
          </a:p>
          <a:p>
            <a:r>
              <a:rPr lang="en-US" sz="2400" b="1" dirty="0">
                <a:solidFill>
                  <a:srgbClr val="2B1BFF"/>
                </a:solidFill>
                <a:latin typeface="Times New Roman" panose="02020603050405020304" pitchFamily="18" charset="0"/>
                <a:cs typeface="Times New Roman" panose="02020603050405020304" pitchFamily="18" charset="0"/>
              </a:rPr>
              <a:t>KẾ HOẠCH GIÁO DỤC CÁ NHÂN CỦA GIÁO VIÊN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1EFD5-343D-4592-A0CF-23B941FCAD89}"/>
              </a:ext>
            </a:extLst>
          </p:cNvPr>
          <p:cNvSpPr txBox="1"/>
          <p:nvPr/>
        </p:nvSpPr>
        <p:spPr>
          <a:xfrm>
            <a:off x="1455575" y="892408"/>
            <a:ext cx="9927771" cy="4960332"/>
          </a:xfrm>
          <a:prstGeom prst="rect">
            <a:avLst/>
          </a:prstGeom>
          <a:noFill/>
        </p:spPr>
        <p:txBody>
          <a:bodyPr wrap="square">
            <a:spAutoFit/>
          </a:bodyPr>
          <a:lstStyle/>
          <a:p>
            <a:pPr marL="0" marR="0" indent="457200" algn="just">
              <a:lnSpc>
                <a:spcPts val="1600"/>
              </a:lnSpc>
              <a:spcBef>
                <a:spcPts val="600"/>
              </a:spcBef>
              <a:spcAft>
                <a:spcPts val="600"/>
              </a:spcAft>
            </a:pPr>
            <a:r>
              <a:rPr lang="en-US" sz="2400" b="1" dirty="0">
                <a:solidFill>
                  <a:srgbClr val="000000"/>
                </a:solidFill>
                <a:effectLst/>
                <a:latin typeface="Times New Roman" panose="02020603050405020304" pitchFamily="18" charset="0"/>
                <a:ea typeface="Calibri" panose="020F0502020204030204" pitchFamily="34" charset="0"/>
              </a:rPr>
              <a:t>8. </a:t>
            </a:r>
            <a:r>
              <a:rPr lang="en-US" sz="2400" b="1" dirty="0" err="1">
                <a:solidFill>
                  <a:srgbClr val="000000"/>
                </a:solidFill>
                <a:effectLst/>
                <a:latin typeface="Times New Roman" panose="02020603050405020304" pitchFamily="18" charset="0"/>
                <a:ea typeface="Calibri" panose="020F0502020204030204" pitchFamily="34" charset="0"/>
              </a:rPr>
              <a:t>Nâng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cao</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chất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lượng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dạy</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học</a:t>
            </a:r>
            <a:r>
              <a:rPr lang="en-US" sz="2400" b="1" dirty="0">
                <a:solidFill>
                  <a:srgbClr val="000000"/>
                </a:solidFill>
                <a:effectLst/>
                <a:latin typeface="Times New Roman" panose="02020603050405020304" pitchFamily="18" charset="0"/>
                <a:ea typeface="Calibri" panose="020F0502020204030204" pitchFamily="34" charset="0"/>
              </a:rPr>
              <a:t> qua internet</a:t>
            </a:r>
            <a:endParaRPr lang="en-US" sz="2400" dirty="0">
              <a:solidFill>
                <a:srgbClr val="000000"/>
              </a:solidFill>
              <a:effectLst/>
              <a:latin typeface="Times New Roman" panose="02020603050405020304" pitchFamily="18" charset="0"/>
              <a:ea typeface="Calibri" panose="020F0502020204030204" pitchFamily="34" charset="0"/>
            </a:endParaRPr>
          </a:p>
          <a:p>
            <a:pPr marL="0" marR="0" indent="457200" algn="just">
              <a:spcBef>
                <a:spcPts val="600"/>
              </a:spcBef>
              <a:spcAft>
                <a:spcPts val="600"/>
              </a:spcAft>
            </a:pPr>
            <a:r>
              <a:rPr lang="en-US" sz="2400" dirty="0">
                <a:solidFill>
                  <a:srgbClr val="000000"/>
                </a:solidFill>
                <a:effectLst/>
                <a:latin typeface="Times New Roman" panose="02020603050405020304" pitchFamily="18" charset="0"/>
                <a:ea typeface="Calibri" panose="020F0502020204030204" pitchFamily="34" charset="0"/>
              </a:rPr>
              <a:t>8.1. </a:t>
            </a:r>
            <a:r>
              <a:rPr lang="vi-VN" sz="2400" dirty="0">
                <a:solidFill>
                  <a:srgbClr val="000000"/>
                </a:solidFill>
                <a:effectLst/>
                <a:latin typeface="Times New Roman" panose="02020603050405020304" pitchFamily="18" charset="0"/>
                <a:ea typeface="Calibri" panose="020F0502020204030204" pitchFamily="34" charset="0"/>
              </a:rPr>
              <a:t>Tiếp tục triển khai thực hiện việc dạy học qua </a:t>
            </a:r>
            <a:r>
              <a:rPr lang="en-US" sz="2400" dirty="0" err="1">
                <a:solidFill>
                  <a:srgbClr val="000000"/>
                </a:solidFill>
                <a:effectLst/>
                <a:latin typeface="Times New Roman" panose="02020603050405020304" pitchFamily="18" charset="0"/>
                <a:ea typeface="Calibri" panose="020F0502020204030204" pitchFamily="34" charset="0"/>
              </a:rPr>
              <a:t>i</a:t>
            </a:r>
            <a:r>
              <a:rPr lang="vi-VN" sz="2400" dirty="0">
                <a:solidFill>
                  <a:srgbClr val="000000"/>
                </a:solidFill>
                <a:effectLst/>
                <a:latin typeface="Times New Roman" panose="02020603050405020304" pitchFamily="18" charset="0"/>
                <a:ea typeface="Calibri" panose="020F0502020204030204" pitchFamily="34" charset="0"/>
              </a:rPr>
              <a:t>nternet, trên truyền hình đối với giáo dục trung học theo hướng dẫn tại Công văn số 1061/BGDĐT-G</a:t>
            </a:r>
            <a:r>
              <a:rPr lang="en-US" sz="2400" dirty="0">
                <a:solidFill>
                  <a:srgbClr val="000000"/>
                </a:solidFill>
                <a:effectLst/>
                <a:latin typeface="Times New Roman" panose="02020603050405020304" pitchFamily="18" charset="0"/>
                <a:ea typeface="Calibri" panose="020F0502020204030204" pitchFamily="34" charset="0"/>
              </a:rPr>
              <a:t>D</a:t>
            </a:r>
            <a:r>
              <a:rPr lang="vi-VN" sz="2400" dirty="0">
                <a:solidFill>
                  <a:srgbClr val="000000"/>
                </a:solidFill>
                <a:effectLst/>
                <a:latin typeface="Times New Roman" panose="02020603050405020304" pitchFamily="18" charset="0"/>
                <a:ea typeface="Calibri" panose="020F0502020204030204" pitchFamily="34" charset="0"/>
              </a:rPr>
              <a:t>TrH ngày 25/3/2020 của Bộ GDĐT.</a:t>
            </a:r>
            <a:endParaRPr lang="en-US" sz="2400" dirty="0">
              <a:solidFill>
                <a:srgbClr val="0000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8.2. </a:t>
            </a:r>
            <a:r>
              <a:rPr lang="en-US" sz="2400" dirty="0" err="1">
                <a:effectLst/>
                <a:latin typeface="Times New Roman" panose="02020603050405020304" pitchFamily="18" charset="0"/>
                <a:ea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kết</a:t>
            </a:r>
            <a:r>
              <a:rPr lang="vi-VN" sz="2400" dirty="0">
                <a:effectLst/>
                <a:latin typeface="Times New Roman" panose="02020603050405020304" pitchFamily="18" charset="0"/>
                <a:ea typeface="Times New Roman" panose="02020603050405020304" pitchFamily="18" charset="0"/>
              </a:rPr>
              <a:t> hợp </a:t>
            </a:r>
            <a:r>
              <a:rPr lang="en-US" sz="2400" dirty="0" err="1">
                <a:effectLst/>
                <a:latin typeface="Times New Roman" panose="02020603050405020304" pitchFamily="18" charset="0"/>
                <a:ea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qua internet</a:t>
            </a:r>
            <a:r>
              <a:rPr lang="vi-VN" sz="2400" dirty="0">
                <a:effectLst/>
                <a:latin typeface="Times New Roman" panose="02020603050405020304" pitchFamily="18" charset="0"/>
                <a:ea typeface="Times New Roman" panose="02020603050405020304" pitchFamily="18" charset="0"/>
              </a:rPr>
              <a:t> với dạy học trực tiếp trên lớp; sử dụng CNTT, phần mềm dạy học để giao nhiệm vụ học tập, kiểm tra, đánh giá quá trình học tập, hỗ trợ học tập, tự học và thực hiện các hoạt động phù hợp trên môi trường internet; chú trọng các hoạt động giúp học sinh có thể tự học, tự nghiên cứu như: hướng dẫn đọc, tra cứu tài liệu, sách giáo khoa, tài liệu tham khảo, video, thí nghiệm mô phỏng để trả lời các câu hỏi, bài tập được giao. Có giải pháp giám sát quá trình học tập và bảo đảm sự phù hợp để học sinh tự truy cập vào bài học, thực hiện các nhiệm vụ học tập dưới sự với sự theo dõi, giám sát, hỗ trợ, đánh giá của giáo viên.</a:t>
            </a:r>
            <a:r>
              <a:rPr lang="en-US" sz="2400" dirty="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562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a:extLst>
              <a:ext uri="{FF2B5EF4-FFF2-40B4-BE49-F238E27FC236}">
                <a16:creationId xmlns:a16="http://schemas.microsoft.com/office/drawing/2014/main" id="{B9DB4DFE-E331-470D-806C-4B0F3472AFB8}"/>
              </a:ext>
            </a:extLst>
          </p:cNvPr>
          <p:cNvSpPr>
            <a:spLocks noGrp="1" noChangeArrowheads="1"/>
          </p:cNvSpPr>
          <p:nvPr>
            <p:ph type="body" sz="quarter" idx="11"/>
          </p:nvPr>
        </p:nvSpPr>
        <p:spPr bwMode="auto">
          <a:xfrm>
            <a:off x="1635125" y="317500"/>
            <a:ext cx="9017000"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b="1">
                <a:solidFill>
                  <a:srgbClr val="1F1BE4"/>
                </a:solidFill>
                <a:latin typeface="Britannic Bold" panose="020B0903060703020204" pitchFamily="34" charset="0"/>
              </a:rPr>
              <a:t>TRIỂN KHAI GIÁO DỤC STEM </a:t>
            </a:r>
          </a:p>
        </p:txBody>
      </p:sp>
      <p:sp>
        <p:nvSpPr>
          <p:cNvPr id="21" name="Oval 20">
            <a:extLst>
              <a:ext uri="{FF2B5EF4-FFF2-40B4-BE49-F238E27FC236}">
                <a16:creationId xmlns:a16="http://schemas.microsoft.com/office/drawing/2014/main" id="{968FBB77-85C6-4D45-A844-D0C35FBC153F}"/>
              </a:ext>
            </a:extLst>
          </p:cNvPr>
          <p:cNvSpPr/>
          <p:nvPr/>
        </p:nvSpPr>
        <p:spPr>
          <a:xfrm>
            <a:off x="4092575" y="3486150"/>
            <a:ext cx="828675" cy="82708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rgbClr val="262626"/>
              </a:solidFill>
              <a:cs typeface="Arial" pitchFamily="34" charset="0"/>
            </a:endParaRPr>
          </a:p>
        </p:txBody>
      </p:sp>
      <p:sp>
        <p:nvSpPr>
          <p:cNvPr id="22" name="Oval 21">
            <a:extLst>
              <a:ext uri="{FF2B5EF4-FFF2-40B4-BE49-F238E27FC236}">
                <a16:creationId xmlns:a16="http://schemas.microsoft.com/office/drawing/2014/main" id="{E61873F9-2C24-4ED1-A72A-4BFA88CCE8A7}"/>
              </a:ext>
            </a:extLst>
          </p:cNvPr>
          <p:cNvSpPr/>
          <p:nvPr/>
        </p:nvSpPr>
        <p:spPr>
          <a:xfrm>
            <a:off x="5729288" y="3486150"/>
            <a:ext cx="828675" cy="82708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rgbClr val="262626"/>
              </a:solidFill>
              <a:cs typeface="Arial" pitchFamily="34" charset="0"/>
            </a:endParaRPr>
          </a:p>
        </p:txBody>
      </p:sp>
      <p:sp>
        <p:nvSpPr>
          <p:cNvPr id="23" name="Oval 22">
            <a:extLst>
              <a:ext uri="{FF2B5EF4-FFF2-40B4-BE49-F238E27FC236}">
                <a16:creationId xmlns:a16="http://schemas.microsoft.com/office/drawing/2014/main" id="{0384577C-3ACC-49FF-B523-9487203ADBF0}"/>
              </a:ext>
            </a:extLst>
          </p:cNvPr>
          <p:cNvSpPr/>
          <p:nvPr/>
        </p:nvSpPr>
        <p:spPr>
          <a:xfrm>
            <a:off x="7366000" y="3486150"/>
            <a:ext cx="828675" cy="827088"/>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rgbClr val="262626"/>
              </a:solidFill>
              <a:cs typeface="Arial" pitchFamily="34" charset="0"/>
            </a:endParaRPr>
          </a:p>
        </p:txBody>
      </p:sp>
      <p:sp>
        <p:nvSpPr>
          <p:cNvPr id="24" name="Oval 23">
            <a:extLst>
              <a:ext uri="{FF2B5EF4-FFF2-40B4-BE49-F238E27FC236}">
                <a16:creationId xmlns:a16="http://schemas.microsoft.com/office/drawing/2014/main" id="{F55B6F19-DB63-46D6-9368-6C1057BFAADF}"/>
              </a:ext>
            </a:extLst>
          </p:cNvPr>
          <p:cNvSpPr/>
          <p:nvPr/>
        </p:nvSpPr>
        <p:spPr>
          <a:xfrm>
            <a:off x="9002713" y="3486150"/>
            <a:ext cx="827087" cy="827088"/>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rgbClr val="262626"/>
              </a:solidFill>
              <a:cs typeface="Arial" pitchFamily="34" charset="0"/>
            </a:endParaRPr>
          </a:p>
        </p:txBody>
      </p:sp>
      <p:sp>
        <p:nvSpPr>
          <p:cNvPr id="25" name="Oval 24">
            <a:extLst>
              <a:ext uri="{FF2B5EF4-FFF2-40B4-BE49-F238E27FC236}">
                <a16:creationId xmlns:a16="http://schemas.microsoft.com/office/drawing/2014/main" id="{5E29309E-4424-48E4-9CA0-2CAFF46EC1B7}"/>
              </a:ext>
            </a:extLst>
          </p:cNvPr>
          <p:cNvSpPr/>
          <p:nvPr/>
        </p:nvSpPr>
        <p:spPr>
          <a:xfrm>
            <a:off x="10639425" y="3486150"/>
            <a:ext cx="827088" cy="827088"/>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solidFill>
                <a:srgbClr val="262626"/>
              </a:solidFill>
              <a:cs typeface="Arial" pitchFamily="34" charset="0"/>
            </a:endParaRPr>
          </a:p>
        </p:txBody>
      </p:sp>
      <p:sp>
        <p:nvSpPr>
          <p:cNvPr id="58376" name="TextBox 27">
            <a:extLst>
              <a:ext uri="{FF2B5EF4-FFF2-40B4-BE49-F238E27FC236}">
                <a16:creationId xmlns:a16="http://schemas.microsoft.com/office/drawing/2014/main" id="{1B34C276-E842-42BF-8D91-56F6951BF284}"/>
              </a:ext>
            </a:extLst>
          </p:cNvPr>
          <p:cNvSpPr txBox="1">
            <a:spLocks noChangeArrowheads="1"/>
          </p:cNvSpPr>
          <p:nvPr/>
        </p:nvSpPr>
        <p:spPr bwMode="auto">
          <a:xfrm>
            <a:off x="3821113" y="4842668"/>
            <a:ext cx="79168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ko-KR" sz="2800" b="1">
                <a:solidFill>
                  <a:srgbClr val="002060"/>
                </a:solidFill>
                <a:latin typeface="Times New Roman" panose="02020603050405020304" pitchFamily="18" charset="0"/>
                <a:cs typeface="Times New Roman" panose="02020603050405020304" pitchFamily="18" charset="0"/>
              </a:rPr>
              <a:t>Áp dụng quy trình tổ chức dạy học STEM tổ chức hoạt động dạy - học ở tất cả các môn</a:t>
            </a:r>
          </a:p>
        </p:txBody>
      </p:sp>
      <p:sp>
        <p:nvSpPr>
          <p:cNvPr id="58377" name="TextBox 30">
            <a:extLst>
              <a:ext uri="{FF2B5EF4-FFF2-40B4-BE49-F238E27FC236}">
                <a16:creationId xmlns:a16="http://schemas.microsoft.com/office/drawing/2014/main" id="{1BD3418E-DC35-4338-85CD-D258659CC3EE}"/>
              </a:ext>
            </a:extLst>
          </p:cNvPr>
          <p:cNvSpPr txBox="1">
            <a:spLocks noChangeArrowheads="1"/>
          </p:cNvSpPr>
          <p:nvPr/>
        </p:nvSpPr>
        <p:spPr bwMode="auto">
          <a:xfrm>
            <a:off x="3589338" y="1538288"/>
            <a:ext cx="8016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ko-KR" sz="2800" b="1" dirty="0" err="1">
                <a:solidFill>
                  <a:schemeClr val="accent1"/>
                </a:solidFill>
                <a:latin typeface="Times New Roman" panose="02020603050405020304" pitchFamily="18" charset="0"/>
                <a:cs typeface="Times New Roman" panose="02020603050405020304" pitchFamily="18" charset="0"/>
              </a:rPr>
              <a:t>Xây</a:t>
            </a:r>
            <a:r>
              <a:rPr lang="en-US" altLang="ko-KR" sz="2800" b="1" dirty="0">
                <a:solidFill>
                  <a:schemeClr val="accent1"/>
                </a:solidFill>
                <a:latin typeface="Times New Roman" panose="02020603050405020304" pitchFamily="18" charset="0"/>
                <a:cs typeface="Times New Roman" panose="02020603050405020304" pitchFamily="18" charset="0"/>
              </a:rPr>
              <a:t> </a:t>
            </a:r>
            <a:r>
              <a:rPr lang="en-US" altLang="ko-KR" sz="2800" b="1" dirty="0" err="1">
                <a:solidFill>
                  <a:schemeClr val="accent1"/>
                </a:solidFill>
                <a:latin typeface="Times New Roman" panose="02020603050405020304" pitchFamily="18" charset="0"/>
                <a:cs typeface="Times New Roman" panose="02020603050405020304" pitchFamily="18" charset="0"/>
              </a:rPr>
              <a:t>dựng</a:t>
            </a:r>
            <a:r>
              <a:rPr lang="en-US" altLang="ko-KR" sz="2800" b="1" dirty="0">
                <a:solidFill>
                  <a:schemeClr val="accent1"/>
                </a:solidFill>
                <a:latin typeface="Times New Roman" panose="02020603050405020304" pitchFamily="18" charset="0"/>
                <a:cs typeface="Times New Roman" panose="02020603050405020304" pitchFamily="18" charset="0"/>
              </a:rPr>
              <a:t> </a:t>
            </a:r>
            <a:r>
              <a:rPr lang="en-US" altLang="ko-KR" sz="2800" b="1" dirty="0" err="1">
                <a:solidFill>
                  <a:schemeClr val="accent1"/>
                </a:solidFill>
                <a:latin typeface="Times New Roman" panose="02020603050405020304" pitchFamily="18" charset="0"/>
                <a:cs typeface="Times New Roman" panose="02020603050405020304" pitchFamily="18" charset="0"/>
              </a:rPr>
              <a:t>chủ</a:t>
            </a:r>
            <a:r>
              <a:rPr lang="en-US" altLang="ko-KR" sz="2800" b="1" dirty="0">
                <a:solidFill>
                  <a:schemeClr val="accent1"/>
                </a:solidFill>
                <a:latin typeface="Times New Roman" panose="02020603050405020304" pitchFamily="18" charset="0"/>
                <a:cs typeface="Times New Roman" panose="02020603050405020304" pitchFamily="18" charset="0"/>
              </a:rPr>
              <a:t> </a:t>
            </a:r>
            <a:r>
              <a:rPr lang="en-US" altLang="ko-KR" sz="2800" b="1" dirty="0" err="1">
                <a:solidFill>
                  <a:schemeClr val="accent1"/>
                </a:solidFill>
                <a:latin typeface="Times New Roman" panose="02020603050405020304" pitchFamily="18" charset="0"/>
                <a:cs typeface="Times New Roman" panose="02020603050405020304" pitchFamily="18" charset="0"/>
              </a:rPr>
              <a:t>đề</a:t>
            </a:r>
            <a:r>
              <a:rPr lang="en-US" altLang="ko-KR" sz="2800" b="1" dirty="0">
                <a:solidFill>
                  <a:schemeClr val="accent1"/>
                </a:solidFill>
                <a:latin typeface="Times New Roman" panose="02020603050405020304" pitchFamily="18" charset="0"/>
                <a:cs typeface="Times New Roman" panose="02020603050405020304" pitchFamily="18" charset="0"/>
              </a:rPr>
              <a:t> </a:t>
            </a:r>
            <a:r>
              <a:rPr lang="en-US" altLang="ko-KR" sz="2800" b="1" dirty="0" err="1">
                <a:solidFill>
                  <a:schemeClr val="accent1"/>
                </a:solidFill>
                <a:latin typeface="Times New Roman" panose="02020603050405020304" pitchFamily="18" charset="0"/>
                <a:cs typeface="Times New Roman" panose="02020603050405020304" pitchFamily="18" charset="0"/>
              </a:rPr>
              <a:t>Giáo</a:t>
            </a:r>
            <a:r>
              <a:rPr lang="en-US" altLang="ko-KR" sz="2800" b="1" dirty="0">
                <a:solidFill>
                  <a:schemeClr val="accent1"/>
                </a:solidFill>
                <a:latin typeface="Times New Roman" panose="02020603050405020304" pitchFamily="18" charset="0"/>
                <a:cs typeface="Times New Roman" panose="02020603050405020304" pitchFamily="18" charset="0"/>
              </a:rPr>
              <a:t> </a:t>
            </a:r>
            <a:r>
              <a:rPr lang="en-US" altLang="ko-KR" sz="2800" b="1" dirty="0" err="1">
                <a:solidFill>
                  <a:schemeClr val="accent1"/>
                </a:solidFill>
                <a:latin typeface="Times New Roman" panose="02020603050405020304" pitchFamily="18" charset="0"/>
                <a:cs typeface="Times New Roman" panose="02020603050405020304" pitchFamily="18" charset="0"/>
              </a:rPr>
              <a:t>dục</a:t>
            </a:r>
            <a:r>
              <a:rPr lang="en-US" altLang="ko-KR" sz="2800" b="1" dirty="0">
                <a:solidFill>
                  <a:schemeClr val="accent1"/>
                </a:solidFill>
                <a:latin typeface="Times New Roman" panose="02020603050405020304" pitchFamily="18" charset="0"/>
                <a:cs typeface="Times New Roman" panose="02020603050405020304" pitchFamily="18" charset="0"/>
              </a:rPr>
              <a:t> STEM </a:t>
            </a:r>
            <a:r>
              <a:rPr lang="en-US" altLang="ko-KR" sz="2800" b="1" dirty="0" err="1">
                <a:solidFill>
                  <a:schemeClr val="accent1"/>
                </a:solidFill>
                <a:latin typeface="Times New Roman" panose="02020603050405020304" pitchFamily="18" charset="0"/>
                <a:cs typeface="Times New Roman" panose="02020603050405020304" pitchFamily="18" charset="0"/>
              </a:rPr>
              <a:t>trong</a:t>
            </a:r>
            <a:r>
              <a:rPr lang="en-US" altLang="ko-KR" sz="2800" b="1" dirty="0">
                <a:solidFill>
                  <a:schemeClr val="accent1"/>
                </a:solidFill>
                <a:latin typeface="Times New Roman" panose="02020603050405020304" pitchFamily="18" charset="0"/>
                <a:cs typeface="Times New Roman" panose="02020603050405020304" pitchFamily="18" charset="0"/>
              </a:rPr>
              <a:t> </a:t>
            </a:r>
            <a:r>
              <a:rPr lang="en-US" altLang="ko-KR" sz="2800" b="1" dirty="0" err="1">
                <a:solidFill>
                  <a:schemeClr val="accent1"/>
                </a:solidFill>
                <a:latin typeface="Times New Roman" panose="02020603050405020304" pitchFamily="18" charset="0"/>
                <a:cs typeface="Times New Roman" panose="02020603050405020304" pitchFamily="18" charset="0"/>
              </a:rPr>
              <a:t>các</a:t>
            </a:r>
            <a:r>
              <a:rPr lang="en-US" altLang="ko-KR" sz="2800" b="1" dirty="0">
                <a:solidFill>
                  <a:schemeClr val="accent1"/>
                </a:solidFill>
                <a:latin typeface="Times New Roman" panose="02020603050405020304" pitchFamily="18" charset="0"/>
                <a:cs typeface="Times New Roman" panose="02020603050405020304" pitchFamily="18" charset="0"/>
              </a:rPr>
              <a:t> </a:t>
            </a:r>
            <a:r>
              <a:rPr lang="en-US" altLang="ko-KR" sz="2800" b="1" dirty="0" err="1">
                <a:solidFill>
                  <a:schemeClr val="accent1"/>
                </a:solidFill>
                <a:latin typeface="Times New Roman" panose="02020603050405020304" pitchFamily="18" charset="0"/>
                <a:cs typeface="Times New Roman" panose="02020603050405020304" pitchFamily="18" charset="0"/>
              </a:rPr>
              <a:t>môn</a:t>
            </a:r>
            <a:r>
              <a:rPr lang="en-US" altLang="ko-KR" sz="2800" b="1" dirty="0">
                <a:solidFill>
                  <a:schemeClr val="accent1"/>
                </a:solidFill>
                <a:latin typeface="Times New Roman" panose="02020603050405020304" pitchFamily="18" charset="0"/>
                <a:cs typeface="Times New Roman" panose="02020603050405020304" pitchFamily="18" charset="0"/>
              </a:rPr>
              <a:t> </a:t>
            </a:r>
            <a:r>
              <a:rPr lang="en-US" altLang="ko-KR" sz="2800" b="1" dirty="0" err="1">
                <a:solidFill>
                  <a:schemeClr val="accent1"/>
                </a:solidFill>
                <a:latin typeface="Times New Roman" panose="02020603050405020304" pitchFamily="18" charset="0"/>
                <a:cs typeface="Times New Roman" panose="02020603050405020304" pitchFamily="18" charset="0"/>
              </a:rPr>
              <a:t>Toán</a:t>
            </a:r>
            <a:r>
              <a:rPr lang="en-US" altLang="ko-KR" sz="2800" b="1" dirty="0">
                <a:solidFill>
                  <a:schemeClr val="accent1"/>
                </a:solidFill>
                <a:latin typeface="Times New Roman" panose="02020603050405020304" pitchFamily="18" charset="0"/>
                <a:cs typeface="Times New Roman" panose="02020603050405020304" pitchFamily="18" charset="0"/>
              </a:rPr>
              <a:t> – Khoa </a:t>
            </a:r>
            <a:r>
              <a:rPr lang="en-US" altLang="ko-KR" sz="2800" b="1" dirty="0" err="1">
                <a:solidFill>
                  <a:schemeClr val="accent1"/>
                </a:solidFill>
                <a:latin typeface="Times New Roman" panose="02020603050405020304" pitchFamily="18" charset="0"/>
                <a:cs typeface="Times New Roman" panose="02020603050405020304" pitchFamily="18" charset="0"/>
              </a:rPr>
              <a:t>học</a:t>
            </a:r>
            <a:r>
              <a:rPr lang="en-US" altLang="ko-KR" sz="2800" b="1" dirty="0">
                <a:solidFill>
                  <a:schemeClr val="accent1"/>
                </a:solidFill>
                <a:latin typeface="Times New Roman" panose="02020603050405020304" pitchFamily="18" charset="0"/>
                <a:cs typeface="Times New Roman" panose="02020603050405020304" pitchFamily="18" charset="0"/>
              </a:rPr>
              <a:t> – CN -Tin</a:t>
            </a:r>
          </a:p>
        </p:txBody>
      </p:sp>
      <p:sp>
        <p:nvSpPr>
          <p:cNvPr id="38" name="Oval 21">
            <a:extLst>
              <a:ext uri="{FF2B5EF4-FFF2-40B4-BE49-F238E27FC236}">
                <a16:creationId xmlns:a16="http://schemas.microsoft.com/office/drawing/2014/main" id="{A573E3C6-D3AC-4569-9BE9-2C7A0C848D45}"/>
              </a:ext>
            </a:extLst>
          </p:cNvPr>
          <p:cNvSpPr>
            <a:spLocks noChangeAspect="1"/>
          </p:cNvSpPr>
          <p:nvPr/>
        </p:nvSpPr>
        <p:spPr>
          <a:xfrm>
            <a:off x="5967413" y="3729038"/>
            <a:ext cx="334962" cy="33655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39" name="Rounded Rectangle 27">
            <a:extLst>
              <a:ext uri="{FF2B5EF4-FFF2-40B4-BE49-F238E27FC236}">
                <a16:creationId xmlns:a16="http://schemas.microsoft.com/office/drawing/2014/main" id="{676556DB-CBAA-460E-BC74-DE7FBDBFBBE9}"/>
              </a:ext>
            </a:extLst>
          </p:cNvPr>
          <p:cNvSpPr/>
          <p:nvPr/>
        </p:nvSpPr>
        <p:spPr>
          <a:xfrm>
            <a:off x="7597775" y="3743325"/>
            <a:ext cx="350838" cy="26828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40" name="Rounded Rectangle 7">
            <a:extLst>
              <a:ext uri="{FF2B5EF4-FFF2-40B4-BE49-F238E27FC236}">
                <a16:creationId xmlns:a16="http://schemas.microsoft.com/office/drawing/2014/main" id="{027E2700-0EA1-4BF5-B66F-F9B0C7F1763D}"/>
              </a:ext>
            </a:extLst>
          </p:cNvPr>
          <p:cNvSpPr/>
          <p:nvPr/>
        </p:nvSpPr>
        <p:spPr>
          <a:xfrm>
            <a:off x="4376738" y="3716338"/>
            <a:ext cx="355600" cy="307975"/>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41" name="Rectangle 16">
            <a:extLst>
              <a:ext uri="{FF2B5EF4-FFF2-40B4-BE49-F238E27FC236}">
                <a16:creationId xmlns:a16="http://schemas.microsoft.com/office/drawing/2014/main" id="{0851EEFA-6A4B-44C2-9CDA-179D3448EB31}"/>
              </a:ext>
            </a:extLst>
          </p:cNvPr>
          <p:cNvSpPr/>
          <p:nvPr/>
        </p:nvSpPr>
        <p:spPr>
          <a:xfrm rot="2700000">
            <a:off x="10932319" y="3672681"/>
            <a:ext cx="250825" cy="44926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42" name="Rectangle 9">
            <a:extLst>
              <a:ext uri="{FF2B5EF4-FFF2-40B4-BE49-F238E27FC236}">
                <a16:creationId xmlns:a16="http://schemas.microsoft.com/office/drawing/2014/main" id="{693AE18F-2BCF-4B39-B787-9484B6AD9C88}"/>
              </a:ext>
            </a:extLst>
          </p:cNvPr>
          <p:cNvSpPr/>
          <p:nvPr/>
        </p:nvSpPr>
        <p:spPr>
          <a:xfrm>
            <a:off x="9247188" y="3738563"/>
            <a:ext cx="339725" cy="3175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pic>
        <p:nvPicPr>
          <p:cNvPr id="5" name="Picture Placeholder 4">
            <a:extLst>
              <a:ext uri="{FF2B5EF4-FFF2-40B4-BE49-F238E27FC236}">
                <a16:creationId xmlns:a16="http://schemas.microsoft.com/office/drawing/2014/main" id="{464148A7-B4E4-4C9D-8CB7-E57E19611ED4}"/>
              </a:ext>
            </a:extLst>
          </p:cNvPr>
          <p:cNvPicPr>
            <a:picLocks noGrp="1" noChangeAspect="1"/>
          </p:cNvPicPr>
          <p:nvPr>
            <p:ph type="pic" sz="quarter" idx="10"/>
          </p:nvPr>
        </p:nvPicPr>
        <p:blipFill>
          <a:blip r:embed="rId2"/>
          <a:srcRect l="33786" r="33786"/>
          <a:stretch>
            <a:fillRect/>
          </a:stretch>
        </p:blipFill>
        <p:spPr>
          <a:xfrm>
            <a:off x="922338" y="1930400"/>
            <a:ext cx="2159000" cy="3744913"/>
          </a:xfrm>
        </p:spPr>
      </p:pic>
      <p:sp>
        <p:nvSpPr>
          <p:cNvPr id="58384" name="TextBox 16">
            <a:extLst>
              <a:ext uri="{FF2B5EF4-FFF2-40B4-BE49-F238E27FC236}">
                <a16:creationId xmlns:a16="http://schemas.microsoft.com/office/drawing/2014/main" id="{3544CCC4-87D9-4DAE-9EAA-00297A651B11}"/>
              </a:ext>
            </a:extLst>
          </p:cNvPr>
          <p:cNvSpPr txBox="1">
            <a:spLocks noChangeArrowheads="1"/>
          </p:cNvSpPr>
          <p:nvPr/>
        </p:nvSpPr>
        <p:spPr bwMode="auto">
          <a:xfrm>
            <a:off x="3676650" y="5894388"/>
            <a:ext cx="822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r>
              <a:rPr lang="en-US" altLang="en-US">
                <a:solidFill>
                  <a:srgbClr val="000000"/>
                </a:solidFill>
                <a:latin typeface="Times New Roman" panose="02020603050405020304" pitchFamily="18" charset="0"/>
              </a:rPr>
              <a:t>theo Văn bản số 3089/BGDĐT-GDTrH  ngày 14 tháng 8 năm 2020 của Bộ GDĐT)</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a:extLst>
              <a:ext uri="{FF2B5EF4-FFF2-40B4-BE49-F238E27FC236}">
                <a16:creationId xmlns:a16="http://schemas.microsoft.com/office/drawing/2014/main" id="{3E2B1F1D-9C44-4FCB-9F12-90BF872FC4C1}"/>
              </a:ext>
            </a:extLst>
          </p:cNvPr>
          <p:cNvSpPr>
            <a:spLocks noGrp="1" noChangeArrowheads="1"/>
          </p:cNvSpPr>
          <p:nvPr>
            <p:ph type="body" sz="quarter" idx="10"/>
          </p:nvPr>
        </p:nvSpPr>
        <p:spPr bwMode="auto">
          <a:xfrm>
            <a:off x="3533775" y="161925"/>
            <a:ext cx="8658225" cy="82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3600" b="1">
                <a:solidFill>
                  <a:srgbClr val="1F1BE4"/>
                </a:solidFill>
                <a:latin typeface="Britannic Bold" panose="020B0903060703020204" pitchFamily="34" charset="0"/>
              </a:rPr>
              <a:t>TRIỂN KHAI GIÁO DỤC STEM </a:t>
            </a:r>
          </a:p>
        </p:txBody>
      </p:sp>
      <p:sp>
        <p:nvSpPr>
          <p:cNvPr id="59395" name="TextBox 18">
            <a:extLst>
              <a:ext uri="{FF2B5EF4-FFF2-40B4-BE49-F238E27FC236}">
                <a16:creationId xmlns:a16="http://schemas.microsoft.com/office/drawing/2014/main" id="{0D63FA39-265B-4263-B193-D9B214DF93EE}"/>
              </a:ext>
            </a:extLst>
          </p:cNvPr>
          <p:cNvSpPr txBox="1">
            <a:spLocks noChangeArrowheads="1"/>
          </p:cNvSpPr>
          <p:nvPr/>
        </p:nvSpPr>
        <p:spPr bwMode="auto">
          <a:xfrm>
            <a:off x="4103688" y="1695450"/>
            <a:ext cx="8345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en-US" sz="2800" b="1">
                <a:solidFill>
                  <a:srgbClr val="000000"/>
                </a:solidFill>
                <a:latin typeface="Times New Roman" panose="02020603050405020304" pitchFamily="18" charset="0"/>
                <a:cs typeface="Times New Roman" panose="02020603050405020304" pitchFamily="18" charset="0"/>
              </a:rPr>
              <a:t>Dạy học các môn khoa học theo bài học STEM</a:t>
            </a:r>
            <a:endParaRPr lang="en-US" altLang="en-US" sz="2800"/>
          </a:p>
        </p:txBody>
      </p:sp>
      <p:sp>
        <p:nvSpPr>
          <p:cNvPr id="59396" name="TextBox 20">
            <a:extLst>
              <a:ext uri="{FF2B5EF4-FFF2-40B4-BE49-F238E27FC236}">
                <a16:creationId xmlns:a16="http://schemas.microsoft.com/office/drawing/2014/main" id="{DABA5342-D719-44D5-AA50-64B796786CA1}"/>
              </a:ext>
            </a:extLst>
          </p:cNvPr>
          <p:cNvSpPr txBox="1">
            <a:spLocks noChangeArrowheads="1"/>
          </p:cNvSpPr>
          <p:nvPr/>
        </p:nvSpPr>
        <p:spPr bwMode="auto">
          <a:xfrm>
            <a:off x="4103688" y="2927350"/>
            <a:ext cx="6092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en-US" sz="2800" b="1">
                <a:solidFill>
                  <a:srgbClr val="000000"/>
                </a:solidFill>
                <a:latin typeface="Times New Roman" panose="02020603050405020304" pitchFamily="18" charset="0"/>
                <a:cs typeface="Times New Roman" panose="02020603050405020304" pitchFamily="18" charset="0"/>
              </a:rPr>
              <a:t>Tổ chức hoạt động trải nghiệm STEM</a:t>
            </a:r>
            <a:endParaRPr lang="en-US" altLang="en-US" sz="2800"/>
          </a:p>
        </p:txBody>
      </p:sp>
      <p:sp>
        <p:nvSpPr>
          <p:cNvPr id="59397" name="TextBox 22">
            <a:extLst>
              <a:ext uri="{FF2B5EF4-FFF2-40B4-BE49-F238E27FC236}">
                <a16:creationId xmlns:a16="http://schemas.microsoft.com/office/drawing/2014/main" id="{3C550B60-DEC0-43E0-BA1A-7B06C9EB6070}"/>
              </a:ext>
            </a:extLst>
          </p:cNvPr>
          <p:cNvSpPr txBox="1">
            <a:spLocks noChangeArrowheads="1"/>
          </p:cNvSpPr>
          <p:nvPr/>
        </p:nvSpPr>
        <p:spPr bwMode="auto">
          <a:xfrm>
            <a:off x="4264090" y="3925985"/>
            <a:ext cx="76697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r>
              <a:rPr lang="en-US" altLang="en-US" sz="3200" b="1" dirty="0" err="1">
                <a:solidFill>
                  <a:srgbClr val="000000"/>
                </a:solidFill>
                <a:latin typeface="Times New Roman" panose="02020603050405020304" pitchFamily="18" charset="0"/>
                <a:cs typeface="Times New Roman" panose="02020603050405020304" pitchFamily="18" charset="0"/>
              </a:rPr>
              <a:t>Tổ</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chức</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hoạt</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động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nghiên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cứu</a:t>
            </a:r>
            <a:r>
              <a:rPr lang="en-US" altLang="en-US" sz="3200" b="1" dirty="0">
                <a:solidFill>
                  <a:srgbClr val="000000"/>
                </a:solidFill>
                <a:latin typeface="Times New Roman" panose="02020603050405020304" pitchFamily="18" charset="0"/>
                <a:cs typeface="Times New Roman" panose="02020603050405020304" pitchFamily="18" charset="0"/>
              </a:rPr>
              <a:t> khoa </a:t>
            </a:r>
            <a:r>
              <a:rPr lang="en-US" altLang="en-US" sz="3200" b="1" dirty="0" err="1">
                <a:solidFill>
                  <a:srgbClr val="000000"/>
                </a:solidFill>
                <a:latin typeface="Times New Roman" panose="02020603050405020304" pitchFamily="18" charset="0"/>
                <a:cs typeface="Times New Roman" panose="02020603050405020304" pitchFamily="18" charset="0"/>
              </a:rPr>
              <a:t>học</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kĩ</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thuật</a:t>
            </a:r>
            <a:endParaRPr lang="en-US" altLang="en-US" sz="3200" dirty="0"/>
          </a:p>
        </p:txBody>
      </p:sp>
      <p:sp>
        <p:nvSpPr>
          <p:cNvPr id="11" name="Oval 10">
            <a:extLst>
              <a:ext uri="{FF2B5EF4-FFF2-40B4-BE49-F238E27FC236}">
                <a16:creationId xmlns:a16="http://schemas.microsoft.com/office/drawing/2014/main" id="{20474ECA-E406-488F-BA39-4A842A0A064E}"/>
              </a:ext>
            </a:extLst>
          </p:cNvPr>
          <p:cNvSpPr/>
          <p:nvPr/>
        </p:nvSpPr>
        <p:spPr>
          <a:xfrm>
            <a:off x="679709" y="1693069"/>
            <a:ext cx="2994025" cy="299085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dirty="0">
                <a:latin typeface="Times New Roman" panose="02020603050405020304" pitchFamily="18" charset="0"/>
                <a:cs typeface="Times New Roman" panose="02020603050405020304" pitchFamily="18" charset="0"/>
              </a:rPr>
              <a:t>CHƯƠNG TRÌNH PHỔ THÔNG HIỆN HÀNH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5">
            <a:extLst>
              <a:ext uri="{FF2B5EF4-FFF2-40B4-BE49-F238E27FC236}">
                <a16:creationId xmlns:a16="http://schemas.microsoft.com/office/drawing/2014/main" id="{539DABBF-6B50-420E-98C5-22B63531D15F}"/>
              </a:ext>
            </a:extLst>
          </p:cNvPr>
          <p:cNvGrpSpPr>
            <a:grpSpLocks/>
          </p:cNvGrpSpPr>
          <p:nvPr/>
        </p:nvGrpSpPr>
        <p:grpSpPr bwMode="auto">
          <a:xfrm>
            <a:off x="0" y="4676775"/>
            <a:ext cx="12192000" cy="1319213"/>
            <a:chOff x="0" y="4685117"/>
            <a:chExt cx="12192000" cy="1318987"/>
          </a:xfrm>
        </p:grpSpPr>
        <p:sp>
          <p:nvSpPr>
            <p:cNvPr id="61445" name="TextBox 1">
              <a:extLst>
                <a:ext uri="{FF2B5EF4-FFF2-40B4-BE49-F238E27FC236}">
                  <a16:creationId xmlns:a16="http://schemas.microsoft.com/office/drawing/2014/main" id="{6AF3E48E-C310-4DD3-A324-80D1C610CF35}"/>
                </a:ext>
              </a:extLst>
            </p:cNvPr>
            <p:cNvSpPr txBox="1">
              <a:spLocks noChangeArrowheads="1"/>
            </p:cNvSpPr>
            <p:nvPr/>
          </p:nvSpPr>
          <p:spPr bwMode="auto">
            <a:xfrm>
              <a:off x="0" y="4685117"/>
              <a:ext cx="121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ctr" eaLnBrk="1" hangingPunct="1"/>
              <a:r>
                <a:rPr lang="en-US" altLang="ko-KR" sz="6000">
                  <a:solidFill>
                    <a:srgbClr val="FFFFFF"/>
                  </a:solidFill>
                  <a:latin typeface="Calibri" panose="020F0502020204030204" pitchFamily="34" charset="0"/>
                  <a:ea typeface="Malgun Gothic" panose="020B0503020000020004" pitchFamily="34" charset="-127"/>
                  <a:cs typeface="Arial" panose="020B0604020202020204" pitchFamily="34" charset="0"/>
                </a:rPr>
                <a:t>THANK YOU</a:t>
              </a:r>
              <a:endParaRPr lang="ko-KR" altLang="en-US" sz="6000">
                <a:solidFill>
                  <a:srgbClr val="FFFFFF"/>
                </a:solidFill>
                <a:latin typeface="Calibri" panose="020F0502020204030204" pitchFamily="34" charset="0"/>
                <a:ea typeface="Malgun Gothic" panose="020B0503020000020004" pitchFamily="34" charset="-127"/>
                <a:cs typeface="Arial" panose="020B0604020202020204" pitchFamily="34" charset="0"/>
              </a:endParaRPr>
            </a:p>
          </p:txBody>
        </p:sp>
        <p:sp>
          <p:nvSpPr>
            <p:cNvPr id="3" name="TextBox 2">
              <a:extLst>
                <a:ext uri="{FF2B5EF4-FFF2-40B4-BE49-F238E27FC236}">
                  <a16:creationId xmlns:a16="http://schemas.microsoft.com/office/drawing/2014/main" id="{16AB8052-0149-405A-ACB2-95F6F6A31874}"/>
                </a:ext>
              </a:extLst>
            </p:cNvPr>
            <p:cNvSpPr txBox="1"/>
            <p:nvPr/>
          </p:nvSpPr>
          <p:spPr>
            <a:xfrm>
              <a:off x="0" y="5624756"/>
              <a:ext cx="12192000" cy="379348"/>
            </a:xfrm>
            <a:prstGeom prst="rect">
              <a:avLst/>
            </a:prstGeom>
            <a:noFill/>
          </p:spPr>
          <p:txBody>
            <a:bodyPr anchor="ctr">
              <a:spAutoFit/>
            </a:bodyPr>
            <a:lstStyle/>
            <a:p>
              <a:pPr algn="ctr" eaLnBrk="1" fontAlgn="auto" hangingPunct="1">
                <a:spcBef>
                  <a:spcPts val="0"/>
                </a:spcBef>
                <a:spcAft>
                  <a:spcPts val="0"/>
                </a:spcAft>
                <a:defRPr/>
              </a:pPr>
              <a:r>
                <a:rPr lang="en-US" altLang="ko-KR" sz="1867" dirty="0">
                  <a:solidFill>
                    <a:prstClr val="white"/>
                  </a:solidFill>
                  <a:latin typeface="Calibri" panose="020F0502020204030204"/>
                  <a:ea typeface="맑은 고딕" panose="020B0503020000020004" pitchFamily="34" charset="-127"/>
                  <a:cs typeface="Arial" pitchFamily="34" charset="0"/>
                </a:rPr>
                <a:t>Insert the Subtitle of Your Presentation</a:t>
              </a:r>
              <a:endParaRPr lang="ko-KR" altLang="en-US" sz="1867" dirty="0">
                <a:solidFill>
                  <a:prstClr val="white"/>
                </a:solidFill>
                <a:latin typeface="Calibri" panose="020F0502020204030204"/>
                <a:ea typeface="맑은 고딕" panose="020B0503020000020004" pitchFamily="34" charset="-127"/>
                <a:cs typeface="Arial" pitchFamily="34" charset="0"/>
              </a:endParaRPr>
            </a:p>
          </p:txBody>
        </p:sp>
      </p:grpSp>
      <p:sp>
        <p:nvSpPr>
          <p:cNvPr id="4" name="Rectangle 3">
            <a:extLst>
              <a:ext uri="{FF2B5EF4-FFF2-40B4-BE49-F238E27FC236}">
                <a16:creationId xmlns:a16="http://schemas.microsoft.com/office/drawing/2014/main" id="{6CC803BF-BABE-4997-8237-027165AB7C25}"/>
              </a:ext>
            </a:extLst>
          </p:cNvPr>
          <p:cNvSpPr/>
          <p:nvPr/>
        </p:nvSpPr>
        <p:spPr>
          <a:xfrm>
            <a:off x="0" y="4829175"/>
            <a:ext cx="3895725" cy="1166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4">
            <a:extLst>
              <a:ext uri="{FF2B5EF4-FFF2-40B4-BE49-F238E27FC236}">
                <a16:creationId xmlns:a16="http://schemas.microsoft.com/office/drawing/2014/main" id="{1F23B9AF-BAB5-44BE-98F3-893FEB1E4094}"/>
              </a:ext>
            </a:extLst>
          </p:cNvPr>
          <p:cNvSpPr/>
          <p:nvPr/>
        </p:nvSpPr>
        <p:spPr>
          <a:xfrm>
            <a:off x="8296275" y="4829175"/>
            <a:ext cx="3895725" cy="1166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a:extLst>
              <a:ext uri="{FF2B5EF4-FFF2-40B4-BE49-F238E27FC236}">
                <a16:creationId xmlns:a16="http://schemas.microsoft.com/office/drawing/2014/main" id="{81A40411-4E98-4D69-867F-35A6C0A76FC2}"/>
              </a:ext>
            </a:extLst>
          </p:cNvPr>
          <p:cNvSpPr txBox="1">
            <a:spLocks noChangeArrowheads="1"/>
          </p:cNvSpPr>
          <p:nvPr/>
        </p:nvSpPr>
        <p:spPr bwMode="auto">
          <a:xfrm>
            <a:off x="0" y="0"/>
            <a:ext cx="190130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nchor="ctr">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eaLnBrk="1" hangingPunct="1">
              <a:lnSpc>
                <a:spcPts val="4900"/>
              </a:lnSpc>
            </a:pPr>
            <a:r>
              <a:rPr lang="en-US" altLang="ko-KR" sz="4400" b="1" dirty="0">
                <a:solidFill>
                  <a:srgbClr val="F8BA16"/>
                </a:solidFill>
                <a:cs typeface="Arial" panose="020B0604020202020204" pitchFamily="34" charset="0"/>
              </a:rPr>
              <a:t>KHGD</a:t>
            </a:r>
          </a:p>
          <a:p>
            <a:pPr eaLnBrk="1" hangingPunct="1">
              <a:lnSpc>
                <a:spcPts val="4900"/>
              </a:lnSpc>
            </a:pPr>
            <a:r>
              <a:rPr lang="en-US" altLang="ko-KR" sz="4000" b="1" dirty="0">
                <a:solidFill>
                  <a:srgbClr val="FFFFFF"/>
                </a:solidFill>
                <a:cs typeface="Arial" panose="020B0604020202020204" pitchFamily="34" charset="0"/>
              </a:rPr>
              <a:t>3280 </a:t>
            </a:r>
          </a:p>
          <a:p>
            <a:pPr eaLnBrk="1" hangingPunct="1">
              <a:lnSpc>
                <a:spcPts val="4900"/>
              </a:lnSpc>
            </a:pPr>
            <a:r>
              <a:rPr lang="en-US" altLang="en-US" sz="4000" b="1" dirty="0">
                <a:solidFill>
                  <a:srgbClr val="F8BA16"/>
                </a:solidFill>
              </a:rPr>
              <a:t>5842</a:t>
            </a:r>
          </a:p>
        </p:txBody>
      </p:sp>
      <p:cxnSp>
        <p:nvCxnSpPr>
          <p:cNvPr id="3" name="Straight Connector 2">
            <a:extLst>
              <a:ext uri="{FF2B5EF4-FFF2-40B4-BE49-F238E27FC236}">
                <a16:creationId xmlns:a16="http://schemas.microsoft.com/office/drawing/2014/main" id="{169209E7-FFE3-4803-8D21-6E572375B180}"/>
              </a:ext>
            </a:extLst>
          </p:cNvPr>
          <p:cNvCxnSpPr>
            <a:cxnSpLocks/>
          </p:cNvCxnSpPr>
          <p:nvPr/>
        </p:nvCxnSpPr>
        <p:spPr>
          <a:xfrm flipV="1">
            <a:off x="2142834" y="428884"/>
            <a:ext cx="8620125" cy="0"/>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0181" name="TextBox 4">
            <a:extLst>
              <a:ext uri="{FF2B5EF4-FFF2-40B4-BE49-F238E27FC236}">
                <a16:creationId xmlns:a16="http://schemas.microsoft.com/office/drawing/2014/main" id="{C947A9E6-495C-4CCE-B281-282CF0DD17DB}"/>
              </a:ext>
            </a:extLst>
          </p:cNvPr>
          <p:cNvSpPr txBox="1">
            <a:spLocks noChangeArrowheads="1"/>
          </p:cNvSpPr>
          <p:nvPr/>
        </p:nvSpPr>
        <p:spPr bwMode="auto">
          <a:xfrm>
            <a:off x="1710669" y="604987"/>
            <a:ext cx="102933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just" eaLnBrk="1" hangingPunct="1"/>
            <a:r>
              <a:rPr lang="vi-VN" altLang="en-US" sz="2800" dirty="0">
                <a:solidFill>
                  <a:srgbClr val="FFC000"/>
                </a:solidFill>
                <a:latin typeface="Times New Roman" panose="02020603050405020304" pitchFamily="18" charset="0"/>
                <a:cs typeface="Times New Roman" panose="02020603050405020304" pitchFamily="18" charset="0"/>
              </a:rPr>
              <a:t>Tổng thời lượng của mỗi môn học trong cả năm học không thay đổi </a:t>
            </a:r>
            <a:r>
              <a:rPr lang="vi-VN" altLang="en-US" sz="2800" b="1" i="1" dirty="0">
                <a:solidFill>
                  <a:srgbClr val="FFC000"/>
                </a:solidFill>
                <a:latin typeface="Times New Roman" panose="02020603050405020304" pitchFamily="18" charset="0"/>
                <a:cs typeface="Times New Roman" panose="02020603050405020304" pitchFamily="18" charset="0"/>
              </a:rPr>
              <a:t>(theo quyết định 16/2006 và thực hiện đủ 35 tuần/năm học)</a:t>
            </a:r>
            <a:endParaRPr lang="ko-KR" altLang="en-US" sz="2800" b="1" i="1" dirty="0">
              <a:solidFill>
                <a:srgbClr val="FFC000"/>
              </a:solidFill>
              <a:latin typeface="Times New Roman" panose="02020603050405020304" pitchFamily="18" charset="0"/>
              <a:cs typeface="Times New Roman" panose="02020603050405020304" pitchFamily="18" charset="0"/>
            </a:endParaRPr>
          </a:p>
        </p:txBody>
      </p:sp>
      <p:sp>
        <p:nvSpPr>
          <p:cNvPr id="2" name="직사각형 1">
            <a:extLst>
              <a:ext uri="{FF2B5EF4-FFF2-40B4-BE49-F238E27FC236}">
                <a16:creationId xmlns:a16="http://schemas.microsoft.com/office/drawing/2014/main" id="{63CE9077-CD46-4F99-ACC0-516A8C3FFAA1}"/>
              </a:ext>
            </a:extLst>
          </p:cNvPr>
          <p:cNvSpPr>
            <a:spLocks noChangeArrowheads="1"/>
          </p:cNvSpPr>
          <p:nvPr/>
        </p:nvSpPr>
        <p:spPr bwMode="auto">
          <a:xfrm>
            <a:off x="378634" y="1847793"/>
            <a:ext cx="11434732" cy="2677656"/>
          </a:xfrm>
          <a:prstGeom prst="rect">
            <a:avLst/>
          </a:prstGeom>
          <a:solidFill>
            <a:srgbClr val="F2F2F2">
              <a:alpha val="92157"/>
            </a:srgb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just" eaLnBrk="1" hangingPunct="1"/>
            <a:r>
              <a:rPr lang="vi-VN" altLang="en-US" sz="2800" dirty="0">
                <a:solidFill>
                  <a:srgbClr val="1F1BE4"/>
                </a:solidFill>
                <a:latin typeface="Times New Roman" panose="02020603050405020304" pitchFamily="18" charset="0"/>
                <a:cs typeface="Times New Roman" panose="02020603050405020304" pitchFamily="18" charset="0"/>
              </a:rPr>
              <a:t>Thời lượng của các bài/chủ đề/nội dung... trong CV3280 được ghi là  </a:t>
            </a:r>
            <a:r>
              <a:rPr lang="vi-VN" altLang="en-US" sz="2800" i="1" dirty="0">
                <a:solidFill>
                  <a:srgbClr val="1F1BE4"/>
                </a:solidFill>
                <a:latin typeface="Times New Roman" panose="02020603050405020304" pitchFamily="18" charset="0"/>
                <a:cs typeface="Times New Roman" panose="02020603050405020304" pitchFamily="18" charset="0"/>
              </a:rPr>
              <a:t>Không dạy; Đọc thêm; Không làm; Không thực hiện; Không yêu cầu; Khuyến khích học sinh tự đọc; Khuyến khích học sinh tự học; Khuyến khích học sinh tự làm; Khuyến khích học sinh tự thực hiện  </a:t>
            </a:r>
            <a:r>
              <a:rPr lang="vi-VN" altLang="en-US" sz="2800" b="1" u="sng" dirty="0">
                <a:solidFill>
                  <a:srgbClr val="1F1BE4"/>
                </a:solidFill>
                <a:latin typeface="Times New Roman" panose="02020603050405020304" pitchFamily="18" charset="0"/>
                <a:cs typeface="Times New Roman" panose="02020603050405020304" pitchFamily="18" charset="0"/>
              </a:rPr>
              <a:t>không dùng đến cho những bài/chủ đề/nội dung đó sẽ dành</a:t>
            </a:r>
            <a:r>
              <a:rPr lang="vi-VN" altLang="en-US" sz="2800" b="1" i="1" u="sng" dirty="0">
                <a:solidFill>
                  <a:srgbClr val="1F1BE4"/>
                </a:solidFill>
                <a:latin typeface="Times New Roman" panose="02020603050405020304" pitchFamily="18" charset="0"/>
                <a:cs typeface="Times New Roman" panose="02020603050405020304" pitchFamily="18" charset="0"/>
              </a:rPr>
              <a:t> </a:t>
            </a:r>
            <a:r>
              <a:rPr lang="vi-VN" altLang="en-US" sz="2800" b="1" u="sng" dirty="0">
                <a:solidFill>
                  <a:srgbClr val="1F1BE4"/>
                </a:solidFill>
                <a:latin typeface="Times New Roman" panose="02020603050405020304" pitchFamily="18" charset="0"/>
                <a:cs typeface="Times New Roman" panose="02020603050405020304" pitchFamily="18" charset="0"/>
              </a:rPr>
              <a:t>để dạy học</a:t>
            </a:r>
            <a:r>
              <a:rPr lang="vi-VN" altLang="en-US" sz="2800" b="1" i="1" u="sng" dirty="0">
                <a:solidFill>
                  <a:srgbClr val="1F1BE4"/>
                </a:solidFill>
                <a:latin typeface="Times New Roman" panose="02020603050405020304" pitchFamily="18" charset="0"/>
                <a:cs typeface="Times New Roman" panose="02020603050405020304" pitchFamily="18" charset="0"/>
              </a:rPr>
              <a:t> </a:t>
            </a:r>
            <a:r>
              <a:rPr lang="vi-VN" altLang="en-US" sz="2800" b="1" u="sng" dirty="0">
                <a:solidFill>
                  <a:srgbClr val="1F1BE4"/>
                </a:solidFill>
                <a:latin typeface="Times New Roman" panose="02020603050405020304" pitchFamily="18" charset="0"/>
                <a:cs typeface="Times New Roman" panose="02020603050405020304" pitchFamily="18" charset="0"/>
              </a:rPr>
              <a:t>các bài/chủ đề/nội dung dài, khó/thực hành/trải nghiệm... ; </a:t>
            </a:r>
            <a:r>
              <a:rPr lang="vi-VN" altLang="en-US" sz="2800" b="1" u="sng" dirty="0">
                <a:solidFill>
                  <a:srgbClr val="FF0000"/>
                </a:solidFill>
                <a:latin typeface="Times New Roman" panose="02020603050405020304" pitchFamily="18" charset="0"/>
                <a:cs typeface="Times New Roman" panose="02020603050405020304" pitchFamily="18" charset="0"/>
              </a:rPr>
              <a:t>không phải là bỏ thời lượng đó</a:t>
            </a:r>
            <a:r>
              <a:rPr lang="vi-VN" altLang="en-US" sz="2800" b="1" u="sng" dirty="0">
                <a:solidFill>
                  <a:srgbClr val="1F1BE4"/>
                </a:solidFill>
                <a:latin typeface="Times New Roman" panose="02020603050405020304" pitchFamily="18" charset="0"/>
                <a:cs typeface="Times New Roman" panose="02020603050405020304" pitchFamily="18" charset="0"/>
              </a:rPr>
              <a:t>.</a:t>
            </a:r>
          </a:p>
        </p:txBody>
      </p:sp>
      <p:sp>
        <p:nvSpPr>
          <p:cNvPr id="4" name="직사각형 1">
            <a:extLst>
              <a:ext uri="{FF2B5EF4-FFF2-40B4-BE49-F238E27FC236}">
                <a16:creationId xmlns:a16="http://schemas.microsoft.com/office/drawing/2014/main" id="{07F95F49-A05A-4F3F-96A8-7A14C41AD176}"/>
              </a:ext>
            </a:extLst>
          </p:cNvPr>
          <p:cNvSpPr>
            <a:spLocks noChangeArrowheads="1"/>
          </p:cNvSpPr>
          <p:nvPr/>
        </p:nvSpPr>
        <p:spPr bwMode="auto">
          <a:xfrm>
            <a:off x="391880" y="4796581"/>
            <a:ext cx="11434731" cy="181588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just" eaLnBrk="1" hangingPunct="1"/>
            <a:r>
              <a:rPr lang="en-US" altLang="en-US" sz="2800" b="1" u="sng" dirty="0" err="1">
                <a:solidFill>
                  <a:srgbClr val="1F1BE4"/>
                </a:solidFill>
                <a:latin typeface="Times New Roman" panose="02020603050405020304" pitchFamily="18" charset="0"/>
                <a:cs typeface="Times New Roman" panose="02020603050405020304" pitchFamily="18" charset="0"/>
              </a:rPr>
              <a:t>Căn</a:t>
            </a:r>
            <a:r>
              <a:rPr lang="en-US" altLang="en-US" sz="2800" b="1" u="sng" dirty="0">
                <a:solidFill>
                  <a:srgbClr val="1F1BE4"/>
                </a:solidFill>
                <a:latin typeface="Times New Roman" panose="02020603050405020304" pitchFamily="18" charset="0"/>
                <a:cs typeface="Times New Roman" panose="02020603050405020304" pitchFamily="18" charset="0"/>
              </a:rPr>
              <a:t> </a:t>
            </a:r>
            <a:r>
              <a:rPr lang="en-US" altLang="en-US" sz="2800" b="1" u="sng" dirty="0" err="1">
                <a:solidFill>
                  <a:srgbClr val="1F1BE4"/>
                </a:solidFill>
                <a:latin typeface="Times New Roman" panose="02020603050405020304" pitchFamily="18" charset="0"/>
                <a:cs typeface="Times New Roman" panose="02020603050405020304" pitchFamily="18" charset="0"/>
              </a:rPr>
              <a:t>cứ</a:t>
            </a:r>
            <a:r>
              <a:rPr lang="en-US" altLang="en-US" sz="2800" b="1" u="sng" dirty="0">
                <a:solidFill>
                  <a:srgbClr val="1F1BE4"/>
                </a:solidFill>
                <a:latin typeface="Times New Roman" panose="02020603050405020304" pitchFamily="18" charset="0"/>
                <a:cs typeface="Times New Roman" panose="02020603050405020304" pitchFamily="18" charset="0"/>
              </a:rPr>
              <a:t> </a:t>
            </a:r>
            <a:r>
              <a:rPr lang="en-US" altLang="en-US" sz="2800" b="1" u="sng" dirty="0" err="1">
                <a:solidFill>
                  <a:srgbClr val="1F1BE4"/>
                </a:solidFill>
                <a:latin typeface="Times New Roman" panose="02020603050405020304" pitchFamily="18" charset="0"/>
                <a:cs typeface="Times New Roman" panose="02020603050405020304" pitchFamily="18" charset="0"/>
              </a:rPr>
              <a:t>nội</a:t>
            </a:r>
            <a:r>
              <a:rPr lang="en-US" altLang="en-US" sz="2800" b="1" u="sng" dirty="0">
                <a:solidFill>
                  <a:srgbClr val="1F1BE4"/>
                </a:solidFill>
                <a:latin typeface="Times New Roman" panose="02020603050405020304" pitchFamily="18" charset="0"/>
                <a:cs typeface="Times New Roman" panose="02020603050405020304" pitchFamily="18" charset="0"/>
              </a:rPr>
              <a:t> dung </a:t>
            </a:r>
            <a:r>
              <a:rPr lang="en-US" altLang="en-US" sz="2800" b="1" u="sng" dirty="0" err="1">
                <a:solidFill>
                  <a:srgbClr val="1F1BE4"/>
                </a:solidFill>
                <a:latin typeface="Times New Roman" panose="02020603050405020304" pitchFamily="18" charset="0"/>
                <a:cs typeface="Times New Roman" panose="02020603050405020304" pitchFamily="18" charset="0"/>
              </a:rPr>
              <a:t>công</a:t>
            </a:r>
            <a:r>
              <a:rPr lang="en-US" altLang="en-US" sz="2800" b="1" u="sng" dirty="0">
                <a:solidFill>
                  <a:srgbClr val="1F1BE4"/>
                </a:solidFill>
                <a:latin typeface="Times New Roman" panose="02020603050405020304" pitchFamily="18" charset="0"/>
                <a:cs typeface="Times New Roman" panose="02020603050405020304" pitchFamily="18" charset="0"/>
              </a:rPr>
              <a:t> </a:t>
            </a:r>
            <a:r>
              <a:rPr lang="en-US" altLang="en-US" sz="2800" b="1" u="sng" dirty="0" err="1">
                <a:solidFill>
                  <a:srgbClr val="1F1BE4"/>
                </a:solidFill>
                <a:latin typeface="Times New Roman" panose="02020603050405020304" pitchFamily="18" charset="0"/>
                <a:cs typeface="Times New Roman" panose="02020603050405020304" pitchFamily="18" charset="0"/>
              </a:rPr>
              <a:t>văn</a:t>
            </a:r>
            <a:r>
              <a:rPr lang="en-US" altLang="en-US" sz="2800" b="1" u="sng" dirty="0">
                <a:solidFill>
                  <a:srgbClr val="1F1BE4"/>
                </a:solidFill>
                <a:latin typeface="Times New Roman" panose="02020603050405020304" pitchFamily="18" charset="0"/>
                <a:cs typeface="Times New Roman" panose="02020603050405020304" pitchFamily="18" charset="0"/>
              </a:rPr>
              <a:t> </a:t>
            </a:r>
            <a:r>
              <a:rPr lang="vi-VN" altLang="en-US" sz="2800" dirty="0">
                <a:solidFill>
                  <a:srgbClr val="1F1BE4"/>
                </a:solidFill>
                <a:latin typeface="Times New Roman" panose="02020603050405020304" pitchFamily="18" charset="0"/>
                <a:cs typeface="Times New Roman" panose="02020603050405020304" pitchFamily="18" charset="0"/>
              </a:rPr>
              <a:t>CV3280 </a:t>
            </a:r>
            <a:r>
              <a:rPr lang="en-US" altLang="en-US" sz="2800" dirty="0" err="1">
                <a:solidFill>
                  <a:srgbClr val="1F1BE4"/>
                </a:solidFill>
                <a:latin typeface="Times New Roman" panose="02020603050405020304" pitchFamily="18" charset="0"/>
                <a:cs typeface="Times New Roman" panose="02020603050405020304" pitchFamily="18" charset="0"/>
              </a:rPr>
              <a:t>Tổ</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bộ</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môn</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xây</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dựng</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kế</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hoạch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giảng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dạy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thống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nhất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theo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khối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theo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tổ</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Giáo</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viên</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căn</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cứ</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kế</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hoạch</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được</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duyệt</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của</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tổ</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xây</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dựng</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kế</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hoạch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dạy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học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cá</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cụ</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thể</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phù</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hợp</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với</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lớp</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khối</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mình</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dirty="0" err="1">
                <a:solidFill>
                  <a:srgbClr val="1F1BE4"/>
                </a:solidFill>
                <a:latin typeface="Times New Roman" panose="02020603050405020304" pitchFamily="18" charset="0"/>
                <a:cs typeface="Times New Roman" panose="02020603050405020304" pitchFamily="18" charset="0"/>
              </a:rPr>
              <a:t>trách</a:t>
            </a:r>
            <a:r>
              <a:rPr lang="en-US" altLang="en-US" sz="2800" dirty="0">
                <a:solidFill>
                  <a:srgbClr val="1F1BE4"/>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a:t>
            </a:r>
            <a:r>
              <a:rPr lang="en-US" altLang="en-US" sz="2800" b="1" i="1" dirty="0" err="1">
                <a:solidFill>
                  <a:srgbClr val="FF0000"/>
                </a:solidFill>
                <a:latin typeface="Times New Roman" panose="02020603050405020304" pitchFamily="18" charset="0"/>
                <a:cs typeface="Times New Roman" panose="02020603050405020304" pitchFamily="18" charset="0"/>
              </a:rPr>
              <a:t>cụ</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thể</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hóa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tổ</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chức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dạy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học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nội</a:t>
            </a:r>
            <a:r>
              <a:rPr lang="en-US" altLang="en-US" sz="2800" b="1" i="1" dirty="0">
                <a:solidFill>
                  <a:srgbClr val="FF0000"/>
                </a:solidFill>
                <a:latin typeface="Times New Roman" panose="02020603050405020304" pitchFamily="18" charset="0"/>
                <a:cs typeface="Times New Roman" panose="02020603050405020304" pitchFamily="18" charset="0"/>
              </a:rPr>
              <a:t> dung </a:t>
            </a:r>
            <a:r>
              <a:rPr lang="en-US" altLang="en-US" sz="2800" b="1" i="1" dirty="0" err="1">
                <a:solidFill>
                  <a:srgbClr val="FF0000"/>
                </a:solidFill>
                <a:latin typeface="Times New Roman" panose="02020603050405020304" pitchFamily="18" charset="0"/>
                <a:cs typeface="Times New Roman" panose="02020603050405020304" pitchFamily="18" charset="0"/>
              </a:rPr>
              <a:t>trong</a:t>
            </a:r>
            <a:r>
              <a:rPr lang="en-US" altLang="en-US" sz="2800" b="1" i="1" dirty="0">
                <a:solidFill>
                  <a:srgbClr val="FF0000"/>
                </a:solidFill>
                <a:latin typeface="Times New Roman" panose="02020603050405020304" pitchFamily="18" charset="0"/>
                <a:cs typeface="Times New Roman" panose="02020603050405020304" pitchFamily="18" charset="0"/>
              </a:rPr>
              <a:t> cv 3280)</a:t>
            </a:r>
            <a:endParaRPr lang="vi-VN" altLang="en-US" sz="2800" b="1" i="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
            <a:extLst>
              <a:ext uri="{FF2B5EF4-FFF2-40B4-BE49-F238E27FC236}">
                <a16:creationId xmlns:a16="http://schemas.microsoft.com/office/drawing/2014/main" id="{B6B2581C-5DBC-4A97-A644-DD48B9BF355A}"/>
              </a:ext>
            </a:extLst>
          </p:cNvPr>
          <p:cNvSpPr>
            <a:spLocks noChangeArrowheads="1"/>
          </p:cNvSpPr>
          <p:nvPr/>
        </p:nvSpPr>
        <p:spPr bwMode="auto">
          <a:xfrm>
            <a:off x="3135086" y="456560"/>
            <a:ext cx="8957387" cy="621708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algn="just">
              <a:spcBef>
                <a:spcPts val="600"/>
              </a:spcBef>
              <a:spcAft>
                <a:spcPts val="600"/>
              </a:spcAft>
            </a:pPr>
            <a:r>
              <a:rPr lang="vi-VN" sz="2300" b="1" i="0" dirty="0">
                <a:solidFill>
                  <a:srgbClr val="000000"/>
                </a:solidFill>
                <a:effectLst/>
                <a:latin typeface="Times New Roman" panose="02020603050405020304" pitchFamily="18" charset="0"/>
                <a:cs typeface="Times New Roman" panose="02020603050405020304" pitchFamily="18" charset="0"/>
              </a:rPr>
              <a:t>Xây dựng kế hoạch giáo dục môn học</a:t>
            </a:r>
            <a:endParaRPr lang="vi-VN" sz="2300" b="0" i="0" dirty="0">
              <a:solidFill>
                <a:srgbClr val="000000"/>
              </a:solidFill>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vi-VN" sz="2300" b="0" i="0" dirty="0">
                <a:solidFill>
                  <a:srgbClr val="000000"/>
                </a:solidFill>
                <a:effectLst/>
                <a:latin typeface="Times New Roman" panose="02020603050405020304" pitchFamily="18" charset="0"/>
                <a:cs typeface="Times New Roman" panose="02020603050405020304" pitchFamily="18" charset="0"/>
              </a:rPr>
              <a:t>a) Rà soát, đối chiếu nội dung các bài học trong sách giáo khoa với các chủ đề tương ứng trong chương trình môn học trong Chương trình giáo dục phổ thông hiện hành (ban hành kèm theo Quyết định số 16/2006/QĐ-BGDĐT) để tinh giản những nội dung dạy học vượt quá yêu cầu cần đạt theo quy định của chương trình; bổ sung, cập nhật những thông tin mới thay cho những thông tin đã cũ, lạc hậu (nếu có).</a:t>
            </a:r>
          </a:p>
          <a:p>
            <a:pPr algn="just">
              <a:spcBef>
                <a:spcPts val="600"/>
              </a:spcBef>
              <a:spcAft>
                <a:spcPts val="600"/>
              </a:spcAft>
            </a:pPr>
            <a:r>
              <a:rPr lang="vi-VN" sz="2300" b="0" i="0" dirty="0">
                <a:solidFill>
                  <a:srgbClr val="000000"/>
                </a:solidFill>
                <a:effectLst/>
                <a:latin typeface="Times New Roman" panose="02020603050405020304" pitchFamily="18" charset="0"/>
                <a:cs typeface="Times New Roman" panose="02020603050405020304" pitchFamily="18" charset="0"/>
              </a:rPr>
              <a:t>b) Dựa trên các chủ đề trong chương trình môn học, tích hợp các bài học có liên quan sau khi tinh giản để thiết kế bài học theo chủ đề (sau đây gọi là bài học) với các hoạt động học cơ bản sau: mở đầu (xác định vấn đề), hình thành kiến thức mới, luyện tập, vận dụng.</a:t>
            </a:r>
          </a:p>
          <a:p>
            <a:pPr algn="just">
              <a:spcBef>
                <a:spcPts val="600"/>
              </a:spcBef>
              <a:spcAft>
                <a:spcPts val="600"/>
              </a:spcAft>
            </a:pPr>
            <a:r>
              <a:rPr lang="vi-VN" sz="2300" b="0" i="0" dirty="0">
                <a:solidFill>
                  <a:srgbClr val="000000"/>
                </a:solidFill>
                <a:effectLst/>
                <a:latin typeface="Times New Roman" panose="02020603050405020304" pitchFamily="18" charset="0"/>
                <a:cs typeface="Times New Roman" panose="02020603050405020304" pitchFamily="18" charset="0"/>
              </a:rPr>
              <a:t>c) Xây dựng khung kế hoạch giáo dục môn học theo từng khối lớp, được trình bày thành bảng các bài học đã được xây dựng sau khi tinh giản nội dung và sắp xếp theo thời gian thực hiện. Mỗi bài học nêu rõ tên bài và mạch nội dung kiến thức; yêu cầu cần đạt (theo chương trình môn học); thời lượng dạy học; hình thức tổ chức dạy học phù hợp với từng nội dung.</a:t>
            </a:r>
          </a:p>
        </p:txBody>
      </p:sp>
    </p:spTree>
    <p:extLst>
      <p:ext uri="{BB962C8B-B14F-4D97-AF65-F5344CB8AC3E}">
        <p14:creationId xmlns:p14="http://schemas.microsoft.com/office/powerpoint/2010/main" val="132496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
            <a:extLst>
              <a:ext uri="{FF2B5EF4-FFF2-40B4-BE49-F238E27FC236}">
                <a16:creationId xmlns:a16="http://schemas.microsoft.com/office/drawing/2014/main" id="{9DEBBAF1-0C27-4026-9CDE-ECCAEA0AEF80}"/>
              </a:ext>
            </a:extLst>
          </p:cNvPr>
          <p:cNvSpPr>
            <a:spLocks noChangeArrowheads="1"/>
          </p:cNvSpPr>
          <p:nvPr/>
        </p:nvSpPr>
        <p:spPr bwMode="auto">
          <a:xfrm>
            <a:off x="3511685" y="895105"/>
            <a:ext cx="8531158" cy="550920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marL="571500" indent="-571500" algn="just" eaLnBrk="1" hangingPunct="1">
              <a:buFontTx/>
              <a:buChar char="-"/>
            </a:pPr>
            <a:r>
              <a:rPr lang="en-US" altLang="en-US" sz="3200" dirty="0" err="1">
                <a:solidFill>
                  <a:srgbClr val="1F1BE4"/>
                </a:solidFill>
                <a:latin typeface="Times New Roman" panose="02020603050405020304" pitchFamily="18" charset="0"/>
                <a:cs typeface="Times New Roman" panose="02020603050405020304" pitchFamily="18" charset="0"/>
              </a:rPr>
              <a:t>Kế</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hoạch</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phải</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được</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hiệu</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trưởng</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nhà</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trường</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phê</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duyệt</a:t>
            </a:r>
            <a:r>
              <a:rPr lang="en-US" altLang="en-US" sz="3200" b="1"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trước</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khi</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thực</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hiện</a:t>
            </a:r>
            <a:r>
              <a:rPr lang="en-US" altLang="en-US" sz="3200" dirty="0">
                <a:solidFill>
                  <a:srgbClr val="1F1BE4"/>
                </a:solidFill>
                <a:latin typeface="Times New Roman" panose="02020603050405020304" pitchFamily="18" charset="0"/>
                <a:cs typeface="Times New Roman" panose="02020603050405020304" pitchFamily="18" charset="0"/>
              </a:rPr>
              <a:t>. </a:t>
            </a:r>
          </a:p>
          <a:p>
            <a:pPr marL="571500" indent="-571500" algn="just" eaLnBrk="1" hangingPunct="1">
              <a:buFontTx/>
              <a:buChar char="-"/>
            </a:pPr>
            <a:r>
              <a:rPr lang="en-US" altLang="en-US" sz="3200" dirty="0" err="1">
                <a:solidFill>
                  <a:srgbClr val="1F1BE4"/>
                </a:solidFill>
                <a:latin typeface="Times New Roman" panose="02020603050405020304" pitchFamily="18" charset="0"/>
                <a:cs typeface="Times New Roman" panose="02020603050405020304" pitchFamily="18" charset="0"/>
              </a:rPr>
              <a:t>Kế</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hoạch</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dạy</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học</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của</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tổ</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chuyên</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môn</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sau</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khi</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được</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phê</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duyệt</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cần</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công</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khai</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trên</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cổng</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thông</a:t>
            </a:r>
            <a:r>
              <a:rPr lang="en-US" altLang="en-US" sz="3200" dirty="0">
                <a:solidFill>
                  <a:srgbClr val="1F1BE4"/>
                </a:solidFill>
                <a:latin typeface="Times New Roman" panose="02020603050405020304" pitchFamily="18" charset="0"/>
                <a:cs typeface="Times New Roman" panose="02020603050405020304" pitchFamily="18" charset="0"/>
              </a:rPr>
              <a:t> tin </a:t>
            </a:r>
            <a:r>
              <a:rPr lang="en-US" altLang="en-US" sz="3200" dirty="0" err="1">
                <a:solidFill>
                  <a:srgbClr val="1F1BE4"/>
                </a:solidFill>
                <a:latin typeface="Times New Roman" panose="02020603050405020304" pitchFamily="18" charset="0"/>
                <a:cs typeface="Times New Roman" panose="02020603050405020304" pitchFamily="18" charset="0"/>
              </a:rPr>
              <a:t>của</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nhà</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trường</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và</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thông</a:t>
            </a:r>
            <a:r>
              <a:rPr lang="en-US" altLang="en-US" sz="3200" dirty="0">
                <a:solidFill>
                  <a:srgbClr val="1F1BE4"/>
                </a:solidFill>
                <a:latin typeface="Times New Roman" panose="02020603050405020304" pitchFamily="18" charset="0"/>
                <a:cs typeface="Times New Roman" panose="02020603050405020304" pitchFamily="18" charset="0"/>
              </a:rPr>
              <a:t> tin </a:t>
            </a:r>
            <a:r>
              <a:rPr lang="en-US" altLang="en-US" sz="3200" dirty="0" err="1">
                <a:solidFill>
                  <a:srgbClr val="1F1BE4"/>
                </a:solidFill>
                <a:latin typeface="Times New Roman" panose="02020603050405020304" pitchFamily="18" charset="0"/>
                <a:cs typeface="Times New Roman" panose="02020603050405020304" pitchFamily="18" charset="0"/>
              </a:rPr>
              <a:t>đến</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người</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học</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một</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cách</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đầy</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đủ</a:t>
            </a:r>
            <a:r>
              <a:rPr lang="en-US" altLang="en-US" sz="3200" dirty="0">
                <a:solidFill>
                  <a:srgbClr val="1F1BE4"/>
                </a:solidFill>
                <a:latin typeface="Times New Roman" panose="02020603050405020304" pitchFamily="18" charset="0"/>
                <a:cs typeface="Times New Roman" panose="02020603050405020304" pitchFamily="18" charset="0"/>
              </a:rPr>
              <a:t>.</a:t>
            </a:r>
          </a:p>
          <a:p>
            <a:pPr marL="571500" indent="-571500" algn="just" eaLnBrk="1" hangingPunct="1">
              <a:buFontTx/>
              <a:buChar char="-"/>
            </a:pPr>
            <a:r>
              <a:rPr lang="en-US" altLang="en-US" sz="3200" dirty="0">
                <a:solidFill>
                  <a:srgbClr val="1F1BE4"/>
                </a:solidFill>
                <a:latin typeface="Times New Roman" panose="02020603050405020304" pitchFamily="18" charset="0"/>
                <a:cs typeface="Times New Roman" panose="02020603050405020304" pitchFamily="18" charset="0"/>
              </a:rPr>
              <a:t>Sau </a:t>
            </a:r>
            <a:r>
              <a:rPr lang="en-US" altLang="en-US" sz="3200" dirty="0" err="1">
                <a:solidFill>
                  <a:srgbClr val="1F1BE4"/>
                </a:solidFill>
                <a:latin typeface="Times New Roman" panose="02020603050405020304" pitchFamily="18" charset="0"/>
                <a:cs typeface="Times New Roman" panose="02020603050405020304" pitchFamily="18" charset="0"/>
              </a:rPr>
              <a:t>một</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học</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kỳ</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phải</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dirty="0" err="1">
                <a:solidFill>
                  <a:srgbClr val="1F1BE4"/>
                </a:solidFill>
                <a:latin typeface="Times New Roman" panose="02020603050405020304" pitchFamily="18" charset="0"/>
                <a:cs typeface="Times New Roman" panose="02020603050405020304" pitchFamily="18" charset="0"/>
              </a:rPr>
              <a:t>có</a:t>
            </a:r>
            <a:r>
              <a:rPr lang="en-US" altLang="en-US" sz="3200" dirty="0">
                <a:solidFill>
                  <a:srgbClr val="1F1BE4"/>
                </a:solidFill>
                <a:latin typeface="Times New Roman" panose="02020603050405020304" pitchFamily="18" charset="0"/>
                <a:cs typeface="Times New Roman" panose="02020603050405020304" pitchFamily="18" charset="0"/>
              </a:rPr>
              <a:t> </a:t>
            </a:r>
            <a:r>
              <a:rPr lang="en-US" altLang="en-US" sz="3200" b="1" i="1" u="sng" dirty="0" err="1">
                <a:solidFill>
                  <a:srgbClr val="FF0000"/>
                </a:solidFill>
                <a:latin typeface="Times New Roman" panose="02020603050405020304" pitchFamily="18" charset="0"/>
                <a:cs typeface="Times New Roman" panose="02020603050405020304" pitchFamily="18" charset="0"/>
              </a:rPr>
              <a:t>rà</a:t>
            </a:r>
            <a:r>
              <a:rPr lang="en-US" altLang="en-US" sz="3200" b="1" i="1" u="sng" dirty="0">
                <a:solidFill>
                  <a:srgbClr val="FF0000"/>
                </a:solidFill>
                <a:latin typeface="Times New Roman" panose="02020603050405020304" pitchFamily="18" charset="0"/>
                <a:cs typeface="Times New Roman" panose="02020603050405020304" pitchFamily="18" charset="0"/>
              </a:rPr>
              <a:t> </a:t>
            </a:r>
            <a:r>
              <a:rPr lang="en-US" altLang="en-US" sz="3200" b="1" i="1" u="sng" dirty="0" err="1">
                <a:solidFill>
                  <a:srgbClr val="FF0000"/>
                </a:solidFill>
                <a:latin typeface="Times New Roman" panose="02020603050405020304" pitchFamily="18" charset="0"/>
                <a:cs typeface="Times New Roman" panose="02020603050405020304" pitchFamily="18" charset="0"/>
              </a:rPr>
              <a:t>soát</a:t>
            </a:r>
            <a:r>
              <a:rPr lang="en-US" altLang="en-US" sz="3200" b="1" i="1" u="sng" dirty="0">
                <a:solidFill>
                  <a:srgbClr val="FF0000"/>
                </a:solidFill>
                <a:latin typeface="Times New Roman" panose="02020603050405020304" pitchFamily="18" charset="0"/>
                <a:cs typeface="Times New Roman" panose="02020603050405020304" pitchFamily="18" charset="0"/>
              </a:rPr>
              <a:t> </a:t>
            </a:r>
            <a:r>
              <a:rPr lang="en-US" altLang="en-US" sz="3200" b="1" i="1" u="sng" dirty="0" err="1">
                <a:solidFill>
                  <a:srgbClr val="FF0000"/>
                </a:solidFill>
                <a:latin typeface="Times New Roman" panose="02020603050405020304" pitchFamily="18" charset="0"/>
                <a:cs typeface="Times New Roman" panose="02020603050405020304" pitchFamily="18" charset="0"/>
              </a:rPr>
              <a:t>điều</a:t>
            </a:r>
            <a:r>
              <a:rPr lang="en-US" altLang="en-US" sz="3200" b="1" i="1" u="sng" dirty="0">
                <a:solidFill>
                  <a:srgbClr val="FF0000"/>
                </a:solidFill>
                <a:latin typeface="Times New Roman" panose="02020603050405020304" pitchFamily="18" charset="0"/>
                <a:cs typeface="Times New Roman" panose="02020603050405020304" pitchFamily="18" charset="0"/>
              </a:rPr>
              <a:t> </a:t>
            </a:r>
            <a:r>
              <a:rPr lang="en-US" altLang="en-US" sz="3200" b="1" i="1" u="sng" dirty="0" err="1">
                <a:solidFill>
                  <a:srgbClr val="FF0000"/>
                </a:solidFill>
                <a:latin typeface="Times New Roman" panose="02020603050405020304" pitchFamily="18" charset="0"/>
                <a:cs typeface="Times New Roman" panose="02020603050405020304" pitchFamily="18" charset="0"/>
              </a:rPr>
              <a:t>chỉnh</a:t>
            </a:r>
            <a:r>
              <a:rPr lang="en-US" altLang="en-US" sz="3200" dirty="0">
                <a:solidFill>
                  <a:srgbClr val="1F1BE4"/>
                </a:solidFill>
                <a:latin typeface="Times New Roman" panose="02020603050405020304" pitchFamily="18" charset="0"/>
                <a:cs typeface="Times New Roman" panose="02020603050405020304" pitchFamily="18" charset="0"/>
              </a:rPr>
              <a:t>.</a:t>
            </a:r>
          </a:p>
          <a:p>
            <a:pPr marL="571500" indent="-571500" algn="just" eaLnBrk="1" hangingPunct="1">
              <a:buFontTx/>
              <a:buChar char="-"/>
            </a:pPr>
            <a:r>
              <a:rPr lang="en-US" altLang="en-US" sz="3200" i="1" dirty="0" err="1">
                <a:solidFill>
                  <a:srgbClr val="FF0000"/>
                </a:solidFill>
                <a:latin typeface="Times New Roman" panose="02020603050405020304" pitchFamily="18" charset="0"/>
                <a:cs typeface="Times New Roman" panose="02020603050405020304" pitchFamily="18" charset="0"/>
              </a:rPr>
              <a:t>Các</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nội</a:t>
            </a:r>
            <a:r>
              <a:rPr lang="en-US" altLang="en-US" sz="3200" i="1" dirty="0">
                <a:solidFill>
                  <a:srgbClr val="FF0000"/>
                </a:solidFill>
                <a:latin typeface="Times New Roman" panose="02020603050405020304" pitchFamily="18" charset="0"/>
                <a:cs typeface="Times New Roman" panose="02020603050405020304" pitchFamily="18" charset="0"/>
              </a:rPr>
              <a:t> dung </a:t>
            </a:r>
            <a:r>
              <a:rPr lang="en-US" altLang="en-US" sz="3200" b="1" i="1" u="sng" dirty="0" err="1">
                <a:solidFill>
                  <a:srgbClr val="1F1BE4"/>
                </a:solidFill>
                <a:latin typeface="Times New Roman" panose="02020603050405020304" pitchFamily="18" charset="0"/>
                <a:cs typeface="Times New Roman" panose="02020603050405020304" pitchFamily="18" charset="0"/>
              </a:rPr>
              <a:t>không</a:t>
            </a:r>
            <a:r>
              <a:rPr lang="en-US" altLang="en-US" sz="3200" b="1" i="1" u="sng" dirty="0">
                <a:solidFill>
                  <a:srgbClr val="1F1BE4"/>
                </a:solidFill>
                <a:latin typeface="Times New Roman" panose="02020603050405020304" pitchFamily="18" charset="0"/>
                <a:cs typeface="Times New Roman" panose="02020603050405020304" pitchFamily="18" charset="0"/>
              </a:rPr>
              <a:t> </a:t>
            </a:r>
            <a:r>
              <a:rPr lang="en-US" altLang="en-US" sz="3200" b="1" i="1" u="sng" dirty="0" err="1">
                <a:solidFill>
                  <a:srgbClr val="1F1BE4"/>
                </a:solidFill>
                <a:latin typeface="Times New Roman" panose="02020603050405020304" pitchFamily="18" charset="0"/>
                <a:cs typeface="Times New Roman" panose="02020603050405020304" pitchFamily="18" charset="0"/>
              </a:rPr>
              <a:t>có</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trong</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kế</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hoạch</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muốn</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thực</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hiện</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phải</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được</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b="1" i="1" u="sng" dirty="0" err="1">
                <a:solidFill>
                  <a:srgbClr val="1F1BE4"/>
                </a:solidFill>
                <a:latin typeface="Times New Roman" panose="02020603050405020304" pitchFamily="18" charset="0"/>
                <a:cs typeface="Times New Roman" panose="02020603050405020304" pitchFamily="18" charset="0"/>
              </a:rPr>
              <a:t>thống</a:t>
            </a:r>
            <a:r>
              <a:rPr lang="en-US" altLang="en-US" sz="3200" b="1" i="1" u="sng" dirty="0">
                <a:solidFill>
                  <a:srgbClr val="1F1BE4"/>
                </a:solidFill>
                <a:latin typeface="Times New Roman" panose="02020603050405020304" pitchFamily="18" charset="0"/>
                <a:cs typeface="Times New Roman" panose="02020603050405020304" pitchFamily="18" charset="0"/>
              </a:rPr>
              <a:t> </a:t>
            </a:r>
            <a:r>
              <a:rPr lang="en-US" altLang="en-US" sz="3200" b="1" i="1" u="sng" dirty="0" err="1">
                <a:solidFill>
                  <a:srgbClr val="1F1BE4"/>
                </a:solidFill>
                <a:latin typeface="Times New Roman" panose="02020603050405020304" pitchFamily="18" charset="0"/>
                <a:cs typeface="Times New Roman" panose="02020603050405020304" pitchFamily="18" charset="0"/>
              </a:rPr>
              <a:t>nhất</a:t>
            </a:r>
            <a:r>
              <a:rPr lang="en-US" altLang="en-US" sz="3200" b="1" i="1" u="sng" dirty="0">
                <a:solidFill>
                  <a:srgbClr val="1F1BE4"/>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của</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tổ</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bộ</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môn</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và</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b="1" i="1" u="sng" dirty="0" err="1">
                <a:solidFill>
                  <a:srgbClr val="1F1BE4"/>
                </a:solidFill>
                <a:latin typeface="Times New Roman" panose="02020603050405020304" pitchFamily="18" charset="0"/>
                <a:cs typeface="Times New Roman" panose="02020603050405020304" pitchFamily="18" charset="0"/>
              </a:rPr>
              <a:t>phê</a:t>
            </a:r>
            <a:r>
              <a:rPr lang="en-US" altLang="en-US" sz="3200" b="1" i="1" u="sng" dirty="0">
                <a:solidFill>
                  <a:srgbClr val="1F1BE4"/>
                </a:solidFill>
                <a:latin typeface="Times New Roman" panose="02020603050405020304" pitchFamily="18" charset="0"/>
                <a:cs typeface="Times New Roman" panose="02020603050405020304" pitchFamily="18" charset="0"/>
              </a:rPr>
              <a:t> </a:t>
            </a:r>
            <a:r>
              <a:rPr lang="en-US" altLang="en-US" sz="3200" b="1" i="1" u="sng" dirty="0" err="1">
                <a:solidFill>
                  <a:srgbClr val="1F1BE4"/>
                </a:solidFill>
                <a:latin typeface="Times New Roman" panose="02020603050405020304" pitchFamily="18" charset="0"/>
                <a:cs typeface="Times New Roman" panose="02020603050405020304" pitchFamily="18" charset="0"/>
              </a:rPr>
              <a:t>duyệt</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của</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hiệu</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trưởng</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và</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được</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bổ</a:t>
            </a:r>
            <a:r>
              <a:rPr lang="en-US" altLang="en-US" sz="3200" i="1" dirty="0">
                <a:solidFill>
                  <a:srgbClr val="FF0000"/>
                </a:solidFill>
                <a:latin typeface="Times New Roman" panose="02020603050405020304" pitchFamily="18" charset="0"/>
                <a:cs typeface="Times New Roman" panose="02020603050405020304" pitchFamily="18" charset="0"/>
              </a:rPr>
              <a:t> sung </a:t>
            </a:r>
            <a:r>
              <a:rPr lang="en-US" altLang="en-US" sz="3200" i="1" dirty="0" err="1">
                <a:solidFill>
                  <a:srgbClr val="FF0000"/>
                </a:solidFill>
                <a:latin typeface="Times New Roman" panose="02020603050405020304" pitchFamily="18" charset="0"/>
                <a:cs typeface="Times New Roman" panose="02020603050405020304" pitchFamily="18" charset="0"/>
              </a:rPr>
              <a:t>vào</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kế</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hoạch</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đã</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xâu</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dựng</a:t>
            </a:r>
            <a:r>
              <a:rPr lang="en-US" altLang="en-US" sz="3200" i="1" dirty="0">
                <a:solidFill>
                  <a:srgbClr val="FF0000"/>
                </a:solidFill>
                <a:latin typeface="Times New Roman" panose="02020603050405020304" pitchFamily="18" charset="0"/>
                <a:cs typeface="Times New Roman" panose="02020603050405020304" pitchFamily="18" charset="0"/>
              </a:rPr>
              <a:t>. </a:t>
            </a:r>
            <a:endParaRPr lang="vi-VN" alt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80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011F2-95ED-459F-A69E-8DD8034B4651}"/>
              </a:ext>
            </a:extLst>
          </p:cNvPr>
          <p:cNvSpPr txBox="1">
            <a:spLocks noChangeArrowheads="1"/>
          </p:cNvSpPr>
          <p:nvPr/>
        </p:nvSpPr>
        <p:spPr bwMode="auto">
          <a:xfrm>
            <a:off x="429207" y="1592168"/>
            <a:ext cx="1763486" cy="3539430"/>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lvl="0" algn="ctr" eaLnBrk="1" hangingPunct="1"/>
            <a:r>
              <a:rPr lang="pt-BR" sz="2800" b="1" dirty="0">
                <a:latin typeface="Times New Roman" panose="02020603050405020304" pitchFamily="18" charset="0"/>
                <a:cs typeface="Times New Roman" panose="02020603050405020304" pitchFamily="18" charset="0"/>
              </a:rPr>
              <a:t>Nội dung sinh hoạt tổ/nhóm chuyên môn</a:t>
            </a:r>
            <a:r>
              <a:rPr lang="pt-BR" sz="1200" b="1" dirty="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về đổi mới PPDH và KTĐG</a:t>
            </a:r>
          </a:p>
        </p:txBody>
      </p:sp>
      <p:sp>
        <p:nvSpPr>
          <p:cNvPr id="4" name="TextBox 3">
            <a:extLst>
              <a:ext uri="{FF2B5EF4-FFF2-40B4-BE49-F238E27FC236}">
                <a16:creationId xmlns:a16="http://schemas.microsoft.com/office/drawing/2014/main" id="{A3634D52-234C-4A08-8962-A9FD60D7F8C8}"/>
              </a:ext>
            </a:extLst>
          </p:cNvPr>
          <p:cNvSpPr txBox="1"/>
          <p:nvPr/>
        </p:nvSpPr>
        <p:spPr>
          <a:xfrm>
            <a:off x="4187113" y="1863024"/>
            <a:ext cx="6097554" cy="4633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50000"/>
              </a:lnSpc>
              <a:spcBef>
                <a:spcPts val="600"/>
              </a:spcBef>
              <a:spcAft>
                <a:spcPts val="600"/>
              </a:spcAft>
            </a:pPr>
            <a:r>
              <a:rPr lang="pt-BR" sz="1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 Xây dựng chuyên đề dạy học</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C9BD9E1B-D530-45DC-A5E4-98B1ED1C1978}"/>
              </a:ext>
            </a:extLst>
          </p:cNvPr>
          <p:cNvSpPr txBox="1"/>
          <p:nvPr/>
        </p:nvSpPr>
        <p:spPr>
          <a:xfrm>
            <a:off x="4187113" y="2497237"/>
            <a:ext cx="6097554" cy="463397"/>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50000"/>
              </a:lnSpc>
              <a:spcBef>
                <a:spcPts val="600"/>
              </a:spcBef>
              <a:spcAft>
                <a:spcPts val="600"/>
              </a:spcAft>
            </a:pPr>
            <a:r>
              <a:rPr lang="pt-BR" sz="1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Biên soạn câu hỏi/bài tập</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E8A2AE58-7026-499E-841E-BEA94DEE9CF1}"/>
              </a:ext>
            </a:extLst>
          </p:cNvPr>
          <p:cNvSpPr txBox="1"/>
          <p:nvPr/>
        </p:nvSpPr>
        <p:spPr>
          <a:xfrm>
            <a:off x="4187113" y="3134549"/>
            <a:ext cx="6097554" cy="463397"/>
          </a:xfrm>
          <a:prstGeom prst="rect">
            <a:avLst/>
          </a:prstGeom>
          <a:noFill/>
          <a:ln w="19050">
            <a:solidFill>
              <a:schemeClr val="tx1"/>
            </a:solidFill>
          </a:ln>
        </p:spPr>
        <p:txBody>
          <a:bodyPr wrap="square">
            <a:spAutoFit/>
          </a:bodyPr>
          <a:lstStyle/>
          <a:p>
            <a:pPr marL="0" marR="0" algn="just">
              <a:lnSpc>
                <a:spcPct val="150000"/>
              </a:lnSpc>
              <a:spcBef>
                <a:spcPts val="600"/>
              </a:spcBef>
              <a:spcAft>
                <a:spcPts val="600"/>
              </a:spcAft>
            </a:pPr>
            <a:r>
              <a:rPr lang="pt-BR" sz="1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 Thiết kế tiến trình dạy học</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9DEB02DC-CF3E-4726-AC4C-0DFC4BF8AC0F}"/>
              </a:ext>
            </a:extLst>
          </p:cNvPr>
          <p:cNvSpPr txBox="1"/>
          <p:nvPr/>
        </p:nvSpPr>
        <p:spPr>
          <a:xfrm>
            <a:off x="4196447" y="3765629"/>
            <a:ext cx="6097554" cy="463397"/>
          </a:xfrm>
          <a:prstGeom prst="rect">
            <a:avLst/>
          </a:prstGeom>
          <a:noFill/>
          <a:ln w="19050">
            <a:solidFill>
              <a:schemeClr val="tx1"/>
            </a:solidFill>
          </a:ln>
        </p:spPr>
        <p:txBody>
          <a:bodyPr wrap="square">
            <a:spAutoFit/>
          </a:bodyPr>
          <a:lstStyle/>
          <a:p>
            <a:pPr marL="0" marR="0" algn="just">
              <a:lnSpc>
                <a:spcPct val="150000"/>
              </a:lnSpc>
              <a:spcBef>
                <a:spcPts val="600"/>
              </a:spcBef>
              <a:spcAft>
                <a:spcPts val="600"/>
              </a:spcAft>
            </a:pPr>
            <a:r>
              <a:rPr lang="pt-BR" sz="1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 Tổ chức dạy học và dự giờ</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A58E674A-0F7E-4DF8-9202-0BCB6E5C0F4A}"/>
              </a:ext>
            </a:extLst>
          </p:cNvPr>
          <p:cNvSpPr txBox="1"/>
          <p:nvPr/>
        </p:nvSpPr>
        <p:spPr>
          <a:xfrm>
            <a:off x="4182448" y="4396709"/>
            <a:ext cx="6097554" cy="369332"/>
          </a:xfrm>
          <a:prstGeom prst="rect">
            <a:avLst/>
          </a:prstGeom>
          <a:noFill/>
          <a:ln w="19050">
            <a:solidFill>
              <a:schemeClr val="tx1"/>
            </a:solidFill>
          </a:ln>
        </p:spPr>
        <p:txBody>
          <a:bodyPr wrap="square">
            <a:spAutoFit/>
          </a:bodyPr>
          <a:lstStyle/>
          <a:p>
            <a:r>
              <a:rPr lang="pt-BR" sz="1800" b="1" dirty="0">
                <a:solidFill>
                  <a:srgbClr val="000000"/>
                </a:solidFill>
                <a:effectLst/>
                <a:latin typeface="Times New Roman" panose="02020603050405020304" pitchFamily="18" charset="0"/>
                <a:ea typeface="SimSun" panose="02010600030101010101" pitchFamily="2" charset="-122"/>
              </a:rPr>
              <a:t>5. Phân tích, rút kinh nghiệm bài học</a:t>
            </a:r>
            <a:endParaRPr lang="en-US" dirty="0"/>
          </a:p>
        </p:txBody>
      </p:sp>
      <p:sp>
        <p:nvSpPr>
          <p:cNvPr id="13" name="Arrow: Right 12">
            <a:extLst>
              <a:ext uri="{FF2B5EF4-FFF2-40B4-BE49-F238E27FC236}">
                <a16:creationId xmlns:a16="http://schemas.microsoft.com/office/drawing/2014/main" id="{ED3F552E-9D4C-4E9A-9884-263D242B722D}"/>
              </a:ext>
            </a:extLst>
          </p:cNvPr>
          <p:cNvSpPr/>
          <p:nvPr/>
        </p:nvSpPr>
        <p:spPr>
          <a:xfrm>
            <a:off x="2444620" y="2827176"/>
            <a:ext cx="1362270" cy="9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7D751C-8CAA-4EDF-98D3-02592B8D2EE6}"/>
              </a:ext>
            </a:extLst>
          </p:cNvPr>
          <p:cNvSpPr txBox="1"/>
          <p:nvPr/>
        </p:nvSpPr>
        <p:spPr>
          <a:xfrm>
            <a:off x="784053" y="262400"/>
            <a:ext cx="10146560" cy="954107"/>
          </a:xfrm>
          <a:prstGeom prst="rect">
            <a:avLst/>
          </a:prstGeom>
          <a:noFill/>
        </p:spPr>
        <p:txBody>
          <a:bodyPr wrap="none" rtlCol="0">
            <a:spAutoFit/>
          </a:bodyPr>
          <a:lstStyle/>
          <a:p>
            <a:pPr algn="ctr"/>
            <a:r>
              <a:rPr lang="en-US" sz="2800" b="1" dirty="0">
                <a:solidFill>
                  <a:srgbClr val="1F1BE4"/>
                </a:solidFill>
                <a:latin typeface="Times New Roman" panose="02020603050405020304" pitchFamily="18" charset="0"/>
                <a:cs typeface="Times New Roman" panose="02020603050405020304" pitchFamily="18" charset="0"/>
              </a:rPr>
              <a:t>ĐỔI MỚI SINH HOẠT CHUYÊN MÔN </a:t>
            </a:r>
          </a:p>
          <a:p>
            <a:pPr algn="ctr"/>
            <a:r>
              <a:rPr lang="en-US" sz="2800" b="1" dirty="0">
                <a:solidFill>
                  <a:srgbClr val="1F1BE4"/>
                </a:solidFill>
                <a:latin typeface="Times New Roman" panose="02020603050405020304" pitchFamily="18" charset="0"/>
                <a:cs typeface="Times New Roman" panose="02020603050405020304" pitchFamily="18" charset="0"/>
              </a:rPr>
              <a:t>TIẾP CẬN THỰC HIỆN CHƯƠNG TRÌNH PHỔ THÔNG MỚI</a:t>
            </a:r>
          </a:p>
        </p:txBody>
      </p:sp>
    </p:spTree>
    <p:extLst>
      <p:ext uri="{BB962C8B-B14F-4D97-AF65-F5344CB8AC3E}">
        <p14:creationId xmlns:p14="http://schemas.microsoft.com/office/powerpoint/2010/main" val="20335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011F2-95ED-459F-A69E-8DD8034B4651}"/>
              </a:ext>
            </a:extLst>
          </p:cNvPr>
          <p:cNvSpPr txBox="1">
            <a:spLocks noChangeArrowheads="1"/>
          </p:cNvSpPr>
          <p:nvPr/>
        </p:nvSpPr>
        <p:spPr bwMode="auto">
          <a:xfrm>
            <a:off x="116631" y="1592168"/>
            <a:ext cx="1614197" cy="3539430"/>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lvl="0" algn="ctr" eaLnBrk="1" hangingPunct="1"/>
            <a:r>
              <a:rPr lang="pt-BR" sz="2800" b="1" dirty="0">
                <a:latin typeface="Times New Roman" panose="02020603050405020304" pitchFamily="18" charset="0"/>
                <a:cs typeface="Times New Roman" panose="02020603050405020304" pitchFamily="18" charset="0"/>
              </a:rPr>
              <a:t>Nội dung sinh hoạt tổ/nhóm chuyên môn</a:t>
            </a:r>
            <a:r>
              <a:rPr lang="pt-BR" sz="1200" b="1" dirty="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về đổi mới PPDH và KTĐG</a:t>
            </a:r>
          </a:p>
        </p:txBody>
      </p:sp>
      <p:sp>
        <p:nvSpPr>
          <p:cNvPr id="13" name="Arrow: Right 12">
            <a:extLst>
              <a:ext uri="{FF2B5EF4-FFF2-40B4-BE49-F238E27FC236}">
                <a16:creationId xmlns:a16="http://schemas.microsoft.com/office/drawing/2014/main" id="{ED3F552E-9D4C-4E9A-9884-263D242B722D}"/>
              </a:ext>
            </a:extLst>
          </p:cNvPr>
          <p:cNvSpPr/>
          <p:nvPr/>
        </p:nvSpPr>
        <p:spPr>
          <a:xfrm>
            <a:off x="1730829" y="2827176"/>
            <a:ext cx="396552" cy="9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15370D-8885-41FE-8BEE-63A49386CCC1}"/>
              </a:ext>
            </a:extLst>
          </p:cNvPr>
          <p:cNvSpPr txBox="1"/>
          <p:nvPr/>
        </p:nvSpPr>
        <p:spPr>
          <a:xfrm>
            <a:off x="120133" y="2258"/>
            <a:ext cx="3221389" cy="463397"/>
          </a:xfrm>
          <a:prstGeom prst="rect">
            <a:avLst/>
          </a:prstGeom>
          <a:noFill/>
          <a:ln w="19050">
            <a:solidFill>
              <a:schemeClr val="tx1"/>
            </a:solidFill>
          </a:ln>
        </p:spPr>
        <p:txBody>
          <a:bodyPr wrap="square">
            <a:spAutoFit/>
          </a:bodyPr>
          <a:lstStyle/>
          <a:p>
            <a:pPr marL="0" marR="0" algn="just">
              <a:lnSpc>
                <a:spcPct val="150000"/>
              </a:lnSpc>
              <a:spcBef>
                <a:spcPts val="600"/>
              </a:spcBef>
              <a:spcAft>
                <a:spcPts val="600"/>
              </a:spcAft>
            </a:pPr>
            <a:r>
              <a:rPr lang="pt-BR" sz="18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 Tổ chức dạy học và dự giờ</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4" name="TextBox 13">
            <a:extLst>
              <a:ext uri="{FF2B5EF4-FFF2-40B4-BE49-F238E27FC236}">
                <a16:creationId xmlns:a16="http://schemas.microsoft.com/office/drawing/2014/main" id="{5D439D4D-08B8-44E0-BB05-EC4A295BB62F}"/>
              </a:ext>
            </a:extLst>
          </p:cNvPr>
          <p:cNvSpPr txBox="1"/>
          <p:nvPr/>
        </p:nvSpPr>
        <p:spPr>
          <a:xfrm>
            <a:off x="2127381" y="495905"/>
            <a:ext cx="9899779" cy="6296019"/>
          </a:xfrm>
          <a:prstGeom prst="rect">
            <a:avLst/>
          </a:prstGeom>
          <a:noFill/>
          <a:ln>
            <a:solidFill>
              <a:srgbClr val="C00000"/>
            </a:solidFill>
          </a:ln>
        </p:spPr>
        <p:txBody>
          <a:bodyPr wrap="square">
            <a:spAutoFit/>
          </a:bodyPr>
          <a:lstStyle/>
          <a:p>
            <a:pPr marL="0" marR="0" algn="just">
              <a:lnSpc>
                <a:spcPct val="107000"/>
              </a:lnSpc>
              <a:spcBef>
                <a:spcPts val="0"/>
              </a:spcBef>
              <a:spcAft>
                <a:spcPts val="0"/>
              </a:spcAft>
            </a:pPr>
            <a:r>
              <a:rPr lang="pt-BR" dirty="0">
                <a:effectLst/>
                <a:latin typeface="Times New Roman" panose="02020603050405020304" pitchFamily="18" charset="0"/>
                <a:ea typeface="Calibri" panose="020F0502020204030204" pitchFamily="34" charset="0"/>
                <a:cs typeface="Times New Roman" panose="02020603050405020304" pitchFamily="18" charset="0"/>
              </a:rPr>
              <a:t>Trên cơ sở các chuyên đề dạy học đã được xây dựng, tổ/nhóm chuyên môn phân công giáo viên thực hiện bài học để dự giờ, phân tích và rút kinh nghiệm về giờ dạy. Khi dự giờ, cần tập trung quan sát </a:t>
            </a:r>
            <a:r>
              <a:rPr lang="pt-BR" i="1" dirty="0">
                <a:effectLst/>
                <a:latin typeface="Times New Roman" panose="02020603050405020304" pitchFamily="18" charset="0"/>
                <a:ea typeface="Calibri" panose="020F0502020204030204" pitchFamily="34" charset="0"/>
                <a:cs typeface="Times New Roman" panose="02020603050405020304" pitchFamily="18" charset="0"/>
              </a:rPr>
              <a:t>hoạt động học của học sinh</a:t>
            </a:r>
            <a:r>
              <a:rPr lang="pt-BR" dirty="0">
                <a:effectLst/>
                <a:latin typeface="Times New Roman" panose="02020603050405020304" pitchFamily="18" charset="0"/>
                <a:ea typeface="Calibri" panose="020F0502020204030204" pitchFamily="34" charset="0"/>
                <a:cs typeface="Times New Roman" panose="02020603050405020304" pitchFamily="18" charset="0"/>
              </a:rPr>
              <a:t> thông qua việc tổ chức thực hiện các nhiệm vụ học tập với yêu cầu như sau:</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pt-BR"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b="1" i="1" dirty="0">
                <a:solidFill>
                  <a:srgbClr val="1F1BE4"/>
                </a:solidFill>
                <a:effectLst/>
                <a:latin typeface="Times New Roman" panose="02020603050405020304" pitchFamily="18" charset="0"/>
                <a:ea typeface="Calibri" panose="020F0502020204030204" pitchFamily="34" charset="0"/>
                <a:cs typeface="Times New Roman" panose="02020603050405020304" pitchFamily="18" charset="0"/>
              </a:rPr>
              <a:t>Chuyển giao nhiệm vụ học tập: </a:t>
            </a:r>
            <a:r>
              <a:rPr lang="pt-BR" dirty="0">
                <a:effectLst/>
                <a:latin typeface="Times New Roman" panose="02020603050405020304" pitchFamily="18" charset="0"/>
                <a:ea typeface="Calibri" panose="020F0502020204030204" pitchFamily="34" charset="0"/>
                <a:cs typeface="Times New Roman" panose="02020603050405020304" pitchFamily="18" charset="0"/>
              </a:rPr>
              <a:t>nhiệm vụ học tập rõ ràng và phù hợp với khả năng của học sinh, thể hiện ở yêu cầu về sản phẩm mà học sinh phải hoàn thành khi thực hiện nhiệm vụ; hình thức giao nhiệm vụ sinh động, hấp dẫn, kích thích được hứng thú nhận thức của học sinh; đảm bảo cho tất cả học sinh tiếp nhận và sẵn sàng thực hiện nhiệm vụ.</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pt-BR"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b="1" i="1" dirty="0">
                <a:solidFill>
                  <a:srgbClr val="1F1BE4"/>
                </a:solidFill>
                <a:effectLst/>
                <a:latin typeface="Times New Roman" panose="02020603050405020304" pitchFamily="18" charset="0"/>
                <a:ea typeface="Calibri" panose="020F0502020204030204" pitchFamily="34" charset="0"/>
                <a:cs typeface="Times New Roman" panose="02020603050405020304" pitchFamily="18" charset="0"/>
              </a:rPr>
              <a:t>Thực hiện nhiệm vụ học tập</a:t>
            </a:r>
            <a:r>
              <a:rPr lang="pt-BR" i="1" dirty="0">
                <a:effectLst/>
                <a:latin typeface="Times New Roman" panose="02020603050405020304" pitchFamily="18" charset="0"/>
                <a:ea typeface="Calibri" panose="020F0502020204030204" pitchFamily="34" charset="0"/>
                <a:cs typeface="Times New Roman" panose="02020603050405020304" pitchFamily="18" charset="0"/>
              </a:rPr>
              <a:t>:</a:t>
            </a:r>
            <a:r>
              <a:rPr lang="pt-BR" dirty="0">
                <a:effectLst/>
                <a:latin typeface="Times New Roman" panose="02020603050405020304" pitchFamily="18" charset="0"/>
                <a:ea typeface="Calibri" panose="020F0502020204030204" pitchFamily="34" charset="0"/>
                <a:cs typeface="Times New Roman" panose="02020603050405020304" pitchFamily="18" charset="0"/>
              </a:rPr>
              <a:t> khuyến khích học sinh hợp tác với nhau khi thực hiện nhiệm vụ học tập; phát hiện kịp thời những khó khăn của học sinh và có biện pháp hỗ trợ phù hợp, hiệu quả; không có học sinh bị "bỏ quên".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pt-BR"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b="1" i="1" dirty="0">
                <a:solidFill>
                  <a:srgbClr val="1F1BE4"/>
                </a:solidFill>
                <a:effectLst/>
                <a:latin typeface="Times New Roman" panose="02020603050405020304" pitchFamily="18" charset="0"/>
                <a:ea typeface="Calibri" panose="020F0502020204030204" pitchFamily="34" charset="0"/>
                <a:cs typeface="Times New Roman" panose="02020603050405020304" pitchFamily="18" charset="0"/>
              </a:rPr>
              <a:t>Báo cáo kết quả và thảo luận</a:t>
            </a:r>
            <a:r>
              <a:rPr lang="pt-BR" i="1" dirty="0">
                <a:effectLst/>
                <a:latin typeface="Times New Roman" panose="02020603050405020304" pitchFamily="18" charset="0"/>
                <a:ea typeface="Calibri" panose="020F0502020204030204" pitchFamily="34" charset="0"/>
                <a:cs typeface="Times New Roman" panose="02020603050405020304" pitchFamily="18" charset="0"/>
              </a:rPr>
              <a:t>:</a:t>
            </a:r>
            <a:r>
              <a:rPr lang="pt-BR" dirty="0">
                <a:effectLst/>
                <a:latin typeface="Times New Roman" panose="02020603050405020304" pitchFamily="18" charset="0"/>
                <a:ea typeface="Calibri" panose="020F0502020204030204" pitchFamily="34" charset="0"/>
                <a:cs typeface="Times New Roman" panose="02020603050405020304" pitchFamily="18" charset="0"/>
              </a:rPr>
              <a:t> hình thức báo cáo phù hợp với nội dung học tập và kĩ thuật dạy học tích cực được sử dụng; khuyến khích cho học sinh trao đổi, thảo luận với nhau về nội dung học tập; xử lý những tình huống sư phạm nảy sinh một cách hợp lý.</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pt-BR"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b="1" i="1" dirty="0">
                <a:solidFill>
                  <a:srgbClr val="1F1BE4"/>
                </a:solidFill>
                <a:effectLst/>
                <a:latin typeface="Times New Roman" panose="02020603050405020304" pitchFamily="18" charset="0"/>
                <a:ea typeface="Calibri" panose="020F0502020204030204" pitchFamily="34" charset="0"/>
                <a:cs typeface="Times New Roman" panose="02020603050405020304" pitchFamily="18" charset="0"/>
              </a:rPr>
              <a:t>Đánh giá kết quả thực hiện nhiệm vụ học tập</a:t>
            </a:r>
            <a:r>
              <a:rPr lang="pt-BR" i="1" dirty="0">
                <a:effectLst/>
                <a:latin typeface="Times New Roman" panose="02020603050405020304" pitchFamily="18" charset="0"/>
                <a:ea typeface="Calibri" panose="020F0502020204030204" pitchFamily="34" charset="0"/>
                <a:cs typeface="Times New Roman" panose="02020603050405020304" pitchFamily="18" charset="0"/>
              </a:rPr>
              <a:t>:</a:t>
            </a:r>
            <a:r>
              <a:rPr lang="pt-BR" dirty="0">
                <a:effectLst/>
                <a:latin typeface="Times New Roman" panose="02020603050405020304" pitchFamily="18" charset="0"/>
                <a:ea typeface="Calibri" panose="020F0502020204030204" pitchFamily="34" charset="0"/>
                <a:cs typeface="Times New Roman" panose="02020603050405020304" pitchFamily="18" charset="0"/>
              </a:rPr>
              <a:t> nhận xét về quá trình thực hiện nhiệm vụ học tập của học sinh; phân tích, nhận xét, đánh giá kết quả thực hiện nhiệm vụ và những ý kiến thảo luận của học sinh; chính xác hóa các kiến thức mà học sinh đã học được thông qua hoạt động.</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pt-BR" dirty="0">
                <a:effectLst/>
                <a:latin typeface="Times New Roman" panose="02020603050405020304" pitchFamily="18" charset="0"/>
                <a:ea typeface="Calibri" panose="020F0502020204030204" pitchFamily="34" charset="0"/>
                <a:cs typeface="Times New Roman" panose="02020603050405020304" pitchFamily="18" charset="0"/>
              </a:rPr>
              <a:t>Mỗi chuyên đề được thực hiện ở nhiều tiết học nên một nhiệm vụ học tập có thể được thực hiện ở trong và ngoài lớp học. Vì thế, trong một tiết học có thể chỉ thực hiện một số bước trong tiến trình sư phạm của phương pháp và kĩ thuật dạy học được sử dụng. Khi dự một giờ dạy, giáo viên cần phải đặt nó trong toàn bộ tiến trình dạy học của chuyên đề đã thiết kế. Cần tổ chức ghi hình các giờ dạy để sử dụng khi phân tích bài học.</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231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011F2-95ED-459F-A69E-8DD8034B4651}"/>
              </a:ext>
            </a:extLst>
          </p:cNvPr>
          <p:cNvSpPr txBox="1">
            <a:spLocks noChangeArrowheads="1"/>
          </p:cNvSpPr>
          <p:nvPr/>
        </p:nvSpPr>
        <p:spPr bwMode="auto">
          <a:xfrm>
            <a:off x="116631" y="1592168"/>
            <a:ext cx="1614197" cy="3539430"/>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lvl="0" algn="ctr" eaLnBrk="1" hangingPunct="1"/>
            <a:r>
              <a:rPr lang="pt-BR" sz="2800" b="1" dirty="0">
                <a:latin typeface="Times New Roman" panose="02020603050405020304" pitchFamily="18" charset="0"/>
                <a:cs typeface="Times New Roman" panose="02020603050405020304" pitchFamily="18" charset="0"/>
              </a:rPr>
              <a:t>Nội dung sinh hoạt tổ/nhóm chuyên môn</a:t>
            </a:r>
            <a:r>
              <a:rPr lang="pt-BR" sz="1200" b="1" dirty="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về đổi mới PPDH và KTĐG</a:t>
            </a:r>
          </a:p>
        </p:txBody>
      </p:sp>
      <p:sp>
        <p:nvSpPr>
          <p:cNvPr id="13" name="Arrow: Right 12">
            <a:extLst>
              <a:ext uri="{FF2B5EF4-FFF2-40B4-BE49-F238E27FC236}">
                <a16:creationId xmlns:a16="http://schemas.microsoft.com/office/drawing/2014/main" id="{ED3F552E-9D4C-4E9A-9884-263D242B722D}"/>
              </a:ext>
            </a:extLst>
          </p:cNvPr>
          <p:cNvSpPr/>
          <p:nvPr/>
        </p:nvSpPr>
        <p:spPr>
          <a:xfrm>
            <a:off x="1730829" y="2827176"/>
            <a:ext cx="396552" cy="9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52AA7F-8323-43E8-B24C-DE670282E326}"/>
              </a:ext>
            </a:extLst>
          </p:cNvPr>
          <p:cNvSpPr txBox="1"/>
          <p:nvPr/>
        </p:nvSpPr>
        <p:spPr>
          <a:xfrm>
            <a:off x="116631" y="41533"/>
            <a:ext cx="3867540" cy="369332"/>
          </a:xfrm>
          <a:prstGeom prst="rect">
            <a:avLst/>
          </a:prstGeom>
          <a:noFill/>
          <a:ln w="19050">
            <a:solidFill>
              <a:schemeClr val="tx1"/>
            </a:solidFill>
          </a:ln>
        </p:spPr>
        <p:txBody>
          <a:bodyPr wrap="square">
            <a:spAutoFit/>
          </a:bodyPr>
          <a:lstStyle/>
          <a:p>
            <a:r>
              <a:rPr lang="pt-BR" sz="1800" b="1" dirty="0">
                <a:solidFill>
                  <a:srgbClr val="000000"/>
                </a:solidFill>
                <a:effectLst/>
                <a:latin typeface="Times New Roman" panose="02020603050405020304" pitchFamily="18" charset="0"/>
                <a:ea typeface="SimSun" panose="02010600030101010101" pitchFamily="2" charset="-122"/>
              </a:rPr>
              <a:t>5. Phân tích, rút kinh nghiệm bài học</a:t>
            </a:r>
            <a:endParaRPr lang="en-US" dirty="0"/>
          </a:p>
        </p:txBody>
      </p:sp>
      <p:graphicFrame>
        <p:nvGraphicFramePr>
          <p:cNvPr id="5" name="Table 4">
            <a:extLst>
              <a:ext uri="{FF2B5EF4-FFF2-40B4-BE49-F238E27FC236}">
                <a16:creationId xmlns:a16="http://schemas.microsoft.com/office/drawing/2014/main" id="{BECAC25F-EE04-40A6-9BB6-FCF464A217F6}"/>
              </a:ext>
            </a:extLst>
          </p:cNvPr>
          <p:cNvGraphicFramePr>
            <a:graphicFrameLocks noGrp="1"/>
          </p:cNvGraphicFramePr>
          <p:nvPr>
            <p:extLst>
              <p:ext uri="{D42A27DB-BD31-4B8C-83A1-F6EECF244321}">
                <p14:modId xmlns:p14="http://schemas.microsoft.com/office/powerpoint/2010/main" val="1848460409"/>
              </p:ext>
            </p:extLst>
          </p:nvPr>
        </p:nvGraphicFramePr>
        <p:xfrm>
          <a:off x="2418735" y="1300127"/>
          <a:ext cx="8861975" cy="4609150"/>
        </p:xfrm>
        <a:graphic>
          <a:graphicData uri="http://schemas.openxmlformats.org/drawingml/2006/table">
            <a:tbl>
              <a:tblPr>
                <a:tableStyleId>{5C22544A-7EE6-4342-B048-85BDC9FD1C3A}</a:tableStyleId>
              </a:tblPr>
              <a:tblGrid>
                <a:gridCol w="1892715">
                  <a:extLst>
                    <a:ext uri="{9D8B030D-6E8A-4147-A177-3AD203B41FA5}">
                      <a16:colId xmlns:a16="http://schemas.microsoft.com/office/drawing/2014/main" val="1669196780"/>
                    </a:ext>
                  </a:extLst>
                </a:gridCol>
                <a:gridCol w="6969260">
                  <a:extLst>
                    <a:ext uri="{9D8B030D-6E8A-4147-A177-3AD203B41FA5}">
                      <a16:colId xmlns:a16="http://schemas.microsoft.com/office/drawing/2014/main" val="2461833161"/>
                    </a:ext>
                  </a:extLst>
                </a:gridCol>
              </a:tblGrid>
              <a:tr h="196139">
                <a:tc>
                  <a:txBody>
                    <a:bodyPr/>
                    <a:lstStyle/>
                    <a:p>
                      <a:pPr marL="0" marR="0" algn="ctr">
                        <a:lnSpc>
                          <a:spcPct val="150000"/>
                        </a:lnSpc>
                        <a:spcBef>
                          <a:spcPts val="600"/>
                        </a:spcBef>
                        <a:spcAft>
                          <a:spcPts val="600"/>
                        </a:spcAft>
                      </a:pPr>
                      <a:r>
                        <a:rPr lang="en-US" sz="2400" b="1" dirty="0" err="1">
                          <a:effectLst/>
                          <a:latin typeface="Times New Roman" panose="02020603050405020304" pitchFamily="18" charset="0"/>
                          <a:cs typeface="Times New Roman" panose="02020603050405020304" pitchFamily="18" charset="0"/>
                        </a:rPr>
                        <a:t>Nội</a:t>
                      </a:r>
                      <a:r>
                        <a:rPr lang="en-US" sz="2400" b="1" dirty="0">
                          <a:effectLst/>
                          <a:latin typeface="Times New Roman" panose="02020603050405020304" pitchFamily="18" charset="0"/>
                          <a:cs typeface="Times New Roman" panose="02020603050405020304" pitchFamily="18" charset="0"/>
                        </a:rPr>
                        <a:t> dung</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2400" b="1" dirty="0" err="1">
                          <a:effectLst/>
                          <a:latin typeface="Times New Roman" panose="02020603050405020304" pitchFamily="18" charset="0"/>
                          <a:cs typeface="Times New Roman" panose="02020603050405020304" pitchFamily="18" charset="0"/>
                        </a:rPr>
                        <a:t>Tiêu</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chí</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3804233"/>
                  </a:ext>
                </a:extLst>
              </a:tr>
              <a:tr h="196139">
                <a:tc rowSpan="4">
                  <a:txBody>
                    <a:bodyPr/>
                    <a:lstStyle/>
                    <a:p>
                      <a:pPr marL="0" marR="0" algn="ctr" defTabSz="831850">
                        <a:lnSpc>
                          <a:spcPct val="150000"/>
                        </a:lnSpc>
                        <a:spcBef>
                          <a:spcPts val="600"/>
                        </a:spcBef>
                        <a:spcAft>
                          <a:spcPts val="600"/>
                        </a:spcAft>
                      </a:pPr>
                      <a:r>
                        <a:rPr lang="en-US" sz="2400" dirty="0">
                          <a:solidFill>
                            <a:srgbClr val="1F1BE4"/>
                          </a:solidFill>
                          <a:effectLst/>
                          <a:latin typeface="Times New Roman" panose="02020603050405020304" pitchFamily="18" charset="0"/>
                          <a:cs typeface="Times New Roman" panose="02020603050405020304" pitchFamily="18" charset="0"/>
                        </a:rPr>
                        <a:t>1</a:t>
                      </a:r>
                      <a:r>
                        <a:rPr lang="en-US" sz="2400" b="1" dirty="0">
                          <a:solidFill>
                            <a:srgbClr val="1F1BE4"/>
                          </a:solidFill>
                          <a:effectLst/>
                          <a:latin typeface="Times New Roman" panose="02020603050405020304" pitchFamily="18" charset="0"/>
                          <a:cs typeface="Times New Roman" panose="02020603050405020304" pitchFamily="18" charset="0"/>
                        </a:rPr>
                        <a:t>. </a:t>
                      </a:r>
                      <a:r>
                        <a:rPr lang="en-US" sz="2400" b="1" dirty="0" err="1">
                          <a:solidFill>
                            <a:srgbClr val="1F1BE4"/>
                          </a:solidFill>
                          <a:effectLst/>
                          <a:latin typeface="Times New Roman" panose="02020603050405020304" pitchFamily="18" charset="0"/>
                          <a:cs typeface="Times New Roman" panose="02020603050405020304" pitchFamily="18" charset="0"/>
                        </a:rPr>
                        <a:t>Kế</a:t>
                      </a:r>
                      <a:r>
                        <a:rPr lang="en-US" sz="2400" b="1" dirty="0">
                          <a:solidFill>
                            <a:srgbClr val="1F1BE4"/>
                          </a:solidFill>
                          <a:effectLst/>
                          <a:latin typeface="Times New Roman" panose="02020603050405020304" pitchFamily="18" charset="0"/>
                          <a:cs typeface="Times New Roman" panose="02020603050405020304" pitchFamily="18" charset="0"/>
                        </a:rPr>
                        <a:t> </a:t>
                      </a:r>
                      <a:r>
                        <a:rPr lang="en-US" sz="2400" b="1" dirty="0" err="1">
                          <a:solidFill>
                            <a:srgbClr val="1F1BE4"/>
                          </a:solidFill>
                          <a:effectLst/>
                          <a:latin typeface="Times New Roman" panose="02020603050405020304" pitchFamily="18" charset="0"/>
                          <a:cs typeface="Times New Roman" panose="02020603050405020304" pitchFamily="18" charset="0"/>
                        </a:rPr>
                        <a:t>hoạch</a:t>
                      </a:r>
                      <a:r>
                        <a:rPr lang="en-US" sz="2400" b="1" dirty="0">
                          <a:solidFill>
                            <a:srgbClr val="1F1BE4"/>
                          </a:solidFill>
                          <a:effectLst/>
                          <a:latin typeface="Times New Roman" panose="02020603050405020304" pitchFamily="18" charset="0"/>
                          <a:cs typeface="Times New Roman" panose="02020603050405020304" pitchFamily="18" charset="0"/>
                        </a:rPr>
                        <a:t> </a:t>
                      </a:r>
                      <a:r>
                        <a:rPr lang="en-US" sz="2400" b="1" dirty="0" err="1">
                          <a:solidFill>
                            <a:srgbClr val="1F1BE4"/>
                          </a:solidFill>
                          <a:effectLst/>
                          <a:latin typeface="Times New Roman" panose="02020603050405020304" pitchFamily="18" charset="0"/>
                          <a:cs typeface="Times New Roman" panose="02020603050405020304" pitchFamily="18" charset="0"/>
                        </a:rPr>
                        <a:t>và</a:t>
                      </a:r>
                      <a:r>
                        <a:rPr lang="en-US" sz="2400" b="1" dirty="0">
                          <a:solidFill>
                            <a:srgbClr val="1F1BE4"/>
                          </a:solidFill>
                          <a:effectLst/>
                          <a:latin typeface="Times New Roman" panose="02020603050405020304" pitchFamily="18" charset="0"/>
                          <a:cs typeface="Times New Roman" panose="02020603050405020304" pitchFamily="18" charset="0"/>
                        </a:rPr>
                        <a:t> </a:t>
                      </a:r>
                      <a:r>
                        <a:rPr lang="en-US" sz="2400" b="1" dirty="0" err="1">
                          <a:solidFill>
                            <a:srgbClr val="1F1BE4"/>
                          </a:solidFill>
                          <a:effectLst/>
                          <a:latin typeface="Times New Roman" panose="02020603050405020304" pitchFamily="18" charset="0"/>
                          <a:cs typeface="Times New Roman" panose="02020603050405020304" pitchFamily="18" charset="0"/>
                        </a:rPr>
                        <a:t>tài</a:t>
                      </a:r>
                      <a:r>
                        <a:rPr lang="en-US" sz="2400" b="1" dirty="0">
                          <a:solidFill>
                            <a:srgbClr val="1F1BE4"/>
                          </a:solidFill>
                          <a:effectLst/>
                          <a:latin typeface="Times New Roman" panose="02020603050405020304" pitchFamily="18" charset="0"/>
                          <a:cs typeface="Times New Roman" panose="02020603050405020304" pitchFamily="18" charset="0"/>
                        </a:rPr>
                        <a:t> </a:t>
                      </a:r>
                      <a:r>
                        <a:rPr lang="en-US" sz="2400" b="1" dirty="0" err="1">
                          <a:solidFill>
                            <a:srgbClr val="1F1BE4"/>
                          </a:solidFill>
                          <a:effectLst/>
                          <a:latin typeface="Times New Roman" panose="02020603050405020304" pitchFamily="18" charset="0"/>
                          <a:cs typeface="Times New Roman" panose="02020603050405020304" pitchFamily="18" charset="0"/>
                        </a:rPr>
                        <a:t>liệu</a:t>
                      </a:r>
                      <a:r>
                        <a:rPr lang="en-US" sz="2400" b="1" dirty="0">
                          <a:solidFill>
                            <a:srgbClr val="1F1BE4"/>
                          </a:solidFill>
                          <a:effectLst/>
                          <a:latin typeface="Times New Roman" panose="02020603050405020304" pitchFamily="18" charset="0"/>
                          <a:cs typeface="Times New Roman" panose="02020603050405020304" pitchFamily="18" charset="0"/>
                        </a:rPr>
                        <a:t> </a:t>
                      </a:r>
                      <a:r>
                        <a:rPr lang="en-US" sz="2400" b="1" dirty="0" err="1">
                          <a:solidFill>
                            <a:srgbClr val="1F1BE4"/>
                          </a:solidFill>
                          <a:effectLst/>
                          <a:latin typeface="Times New Roman" panose="02020603050405020304" pitchFamily="18" charset="0"/>
                          <a:cs typeface="Times New Roman" panose="02020603050405020304" pitchFamily="18" charset="0"/>
                        </a:rPr>
                        <a:t>dạy</a:t>
                      </a:r>
                      <a:r>
                        <a:rPr lang="en-US" sz="2400" b="1" dirty="0">
                          <a:solidFill>
                            <a:srgbClr val="1F1BE4"/>
                          </a:solidFill>
                          <a:effectLst/>
                          <a:latin typeface="Times New Roman" panose="02020603050405020304" pitchFamily="18" charset="0"/>
                          <a:cs typeface="Times New Roman" panose="02020603050405020304" pitchFamily="18" charset="0"/>
                        </a:rPr>
                        <a:t> </a:t>
                      </a:r>
                      <a:r>
                        <a:rPr lang="en-US" sz="2400" b="1" dirty="0" err="1">
                          <a:solidFill>
                            <a:srgbClr val="1F1BE4"/>
                          </a:solidFill>
                          <a:effectLst/>
                          <a:latin typeface="Times New Roman" panose="02020603050405020304" pitchFamily="18" charset="0"/>
                          <a:cs typeface="Times New Roman" panose="02020603050405020304" pitchFamily="18" charset="0"/>
                        </a:rPr>
                        <a:t>học</a:t>
                      </a:r>
                      <a:endParaRPr lang="en-US" sz="2400" b="1"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chuỗi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644450"/>
                  </a:ext>
                </a:extLst>
              </a:tr>
              <a:tr h="418953">
                <a:tc vMerge="1">
                  <a:txBody>
                    <a:bodyPr/>
                    <a:lstStyle/>
                    <a:p>
                      <a:endParaRPr lang="en-US"/>
                    </a:p>
                  </a:txBody>
                  <a:tcPr/>
                </a:tc>
                <a:tc>
                  <a:txBody>
                    <a:bodyPr/>
                    <a:lstStyle/>
                    <a:p>
                      <a:pPr marL="0" marR="0">
                        <a:lnSpc>
                          <a:spcPct val="150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ràng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843088"/>
                  </a:ext>
                </a:extLst>
              </a:tr>
              <a:tr h="418953">
                <a:tc vMerge="1">
                  <a:txBody>
                    <a:bodyPr/>
                    <a:lstStyle/>
                    <a:p>
                      <a:endParaRPr lang="en-US"/>
                    </a:p>
                  </a:txBody>
                  <a:tcPr/>
                </a:tc>
                <a:tc>
                  <a:txBody>
                    <a:bodyPr/>
                    <a:lstStyle/>
                    <a:p>
                      <a:pPr marL="0" marR="0">
                        <a:lnSpc>
                          <a:spcPct val="150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782959"/>
                  </a:ext>
                </a:extLst>
              </a:tr>
              <a:tr h="196139">
                <a:tc vMerge="1">
                  <a:txBody>
                    <a:bodyPr/>
                    <a:lstStyle/>
                    <a:p>
                      <a:endParaRPr lang="en-US"/>
                    </a:p>
                  </a:txBody>
                  <a:tcPr/>
                </a:tc>
                <a:tc>
                  <a:txBody>
                    <a:bodyPr/>
                    <a:lstStyle/>
                    <a:p>
                      <a:pPr marL="0" marR="0">
                        <a:lnSpc>
                          <a:spcPct val="150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348053"/>
                  </a:ext>
                </a:extLst>
              </a:tr>
            </a:tbl>
          </a:graphicData>
        </a:graphic>
      </p:graphicFrame>
    </p:spTree>
    <p:extLst>
      <p:ext uri="{BB962C8B-B14F-4D97-AF65-F5344CB8AC3E}">
        <p14:creationId xmlns:p14="http://schemas.microsoft.com/office/powerpoint/2010/main" val="38837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011F2-95ED-459F-A69E-8DD8034B4651}"/>
              </a:ext>
            </a:extLst>
          </p:cNvPr>
          <p:cNvSpPr txBox="1">
            <a:spLocks noChangeArrowheads="1"/>
          </p:cNvSpPr>
          <p:nvPr/>
        </p:nvSpPr>
        <p:spPr bwMode="auto">
          <a:xfrm>
            <a:off x="116631" y="1592168"/>
            <a:ext cx="1614197" cy="3539430"/>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Arial" panose="020B0604020202020204" pitchFamily="34" charset="0"/>
                <a:ea typeface="Arial Unicode MS"/>
                <a:cs typeface="Arial Unicode MS"/>
              </a:defRPr>
            </a:lvl1pPr>
            <a:lvl2pPr marL="742950" indent="-285750">
              <a:defRPr>
                <a:solidFill>
                  <a:schemeClr val="tx1"/>
                </a:solidFill>
                <a:latin typeface="Arial" panose="020B0604020202020204" pitchFamily="34" charset="0"/>
                <a:ea typeface="Arial Unicode MS"/>
                <a:cs typeface="Arial Unicode MS"/>
              </a:defRPr>
            </a:lvl2pPr>
            <a:lvl3pPr marL="1143000" indent="-228600">
              <a:defRPr>
                <a:solidFill>
                  <a:schemeClr val="tx1"/>
                </a:solidFill>
                <a:latin typeface="Arial" panose="020B0604020202020204" pitchFamily="34" charset="0"/>
                <a:ea typeface="Arial Unicode MS"/>
                <a:cs typeface="Arial Unicode MS"/>
              </a:defRPr>
            </a:lvl3pPr>
            <a:lvl4pPr marL="1600200" indent="-228600">
              <a:defRPr>
                <a:solidFill>
                  <a:schemeClr val="tx1"/>
                </a:solidFill>
                <a:latin typeface="Arial" panose="020B0604020202020204" pitchFamily="34" charset="0"/>
                <a:ea typeface="Arial Unicode MS"/>
                <a:cs typeface="Arial Unicode MS"/>
              </a:defRPr>
            </a:lvl4pPr>
            <a:lvl5pPr marL="2057400" indent="-228600">
              <a:defRPr>
                <a:solidFill>
                  <a:schemeClr val="tx1"/>
                </a:solidFill>
                <a:latin typeface="Arial" panose="020B060402020202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a:cs typeface="Arial Unicode MS"/>
              </a:defRPr>
            </a:lvl9pPr>
          </a:lstStyle>
          <a:p>
            <a:pPr lvl="0" algn="ctr" eaLnBrk="1" hangingPunct="1"/>
            <a:r>
              <a:rPr lang="pt-BR" sz="2800" b="1" dirty="0">
                <a:latin typeface="Times New Roman" panose="02020603050405020304" pitchFamily="18" charset="0"/>
                <a:cs typeface="Times New Roman" panose="02020603050405020304" pitchFamily="18" charset="0"/>
              </a:rPr>
              <a:t>Nội dung sinh hoạt tổ/nhóm chuyên môn</a:t>
            </a:r>
            <a:r>
              <a:rPr lang="pt-BR" sz="1200" b="1" dirty="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về đổi mới PPDH và KTĐG</a:t>
            </a:r>
          </a:p>
        </p:txBody>
      </p:sp>
      <p:sp>
        <p:nvSpPr>
          <p:cNvPr id="13" name="Arrow: Right 12">
            <a:extLst>
              <a:ext uri="{FF2B5EF4-FFF2-40B4-BE49-F238E27FC236}">
                <a16:creationId xmlns:a16="http://schemas.microsoft.com/office/drawing/2014/main" id="{ED3F552E-9D4C-4E9A-9884-263D242B722D}"/>
              </a:ext>
            </a:extLst>
          </p:cNvPr>
          <p:cNvSpPr/>
          <p:nvPr/>
        </p:nvSpPr>
        <p:spPr>
          <a:xfrm>
            <a:off x="1730829" y="2827176"/>
            <a:ext cx="396552" cy="93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52AA7F-8323-43E8-B24C-DE670282E326}"/>
              </a:ext>
            </a:extLst>
          </p:cNvPr>
          <p:cNvSpPr txBox="1"/>
          <p:nvPr/>
        </p:nvSpPr>
        <p:spPr>
          <a:xfrm>
            <a:off x="116631" y="313291"/>
            <a:ext cx="3867540" cy="369332"/>
          </a:xfrm>
          <a:prstGeom prst="rect">
            <a:avLst/>
          </a:prstGeom>
          <a:noFill/>
          <a:ln w="19050">
            <a:solidFill>
              <a:schemeClr val="tx1"/>
            </a:solidFill>
          </a:ln>
        </p:spPr>
        <p:txBody>
          <a:bodyPr wrap="square">
            <a:spAutoFit/>
          </a:bodyPr>
          <a:lstStyle/>
          <a:p>
            <a:r>
              <a:rPr lang="pt-BR" sz="1800" b="1" dirty="0">
                <a:solidFill>
                  <a:srgbClr val="000000"/>
                </a:solidFill>
                <a:effectLst/>
                <a:latin typeface="Times New Roman" panose="02020603050405020304" pitchFamily="18" charset="0"/>
                <a:ea typeface="SimSun" panose="02010600030101010101" pitchFamily="2" charset="-122"/>
              </a:rPr>
              <a:t>5. Phân tích, rút kinh nghiệm bài học</a:t>
            </a:r>
            <a:endParaRPr lang="en-US" dirty="0"/>
          </a:p>
        </p:txBody>
      </p:sp>
      <p:graphicFrame>
        <p:nvGraphicFramePr>
          <p:cNvPr id="5" name="Table 4">
            <a:extLst>
              <a:ext uri="{FF2B5EF4-FFF2-40B4-BE49-F238E27FC236}">
                <a16:creationId xmlns:a16="http://schemas.microsoft.com/office/drawing/2014/main" id="{BECAC25F-EE04-40A6-9BB6-FCF464A217F6}"/>
              </a:ext>
            </a:extLst>
          </p:cNvPr>
          <p:cNvGraphicFramePr>
            <a:graphicFrameLocks noGrp="1"/>
          </p:cNvGraphicFramePr>
          <p:nvPr>
            <p:extLst>
              <p:ext uri="{D42A27DB-BD31-4B8C-83A1-F6EECF244321}">
                <p14:modId xmlns:p14="http://schemas.microsoft.com/office/powerpoint/2010/main" val="3352406546"/>
              </p:ext>
            </p:extLst>
          </p:nvPr>
        </p:nvGraphicFramePr>
        <p:xfrm>
          <a:off x="2418735" y="1300127"/>
          <a:ext cx="9340646" cy="4140518"/>
        </p:xfrm>
        <a:graphic>
          <a:graphicData uri="http://schemas.openxmlformats.org/drawingml/2006/table">
            <a:tbl>
              <a:tblPr>
                <a:tableStyleId>{5C22544A-7EE6-4342-B048-85BDC9FD1C3A}</a:tableStyleId>
              </a:tblPr>
              <a:tblGrid>
                <a:gridCol w="1994948">
                  <a:extLst>
                    <a:ext uri="{9D8B030D-6E8A-4147-A177-3AD203B41FA5}">
                      <a16:colId xmlns:a16="http://schemas.microsoft.com/office/drawing/2014/main" val="1669196780"/>
                    </a:ext>
                  </a:extLst>
                </a:gridCol>
                <a:gridCol w="7345698">
                  <a:extLst>
                    <a:ext uri="{9D8B030D-6E8A-4147-A177-3AD203B41FA5}">
                      <a16:colId xmlns:a16="http://schemas.microsoft.com/office/drawing/2014/main" val="2461833161"/>
                    </a:ext>
                  </a:extLst>
                </a:gridCol>
              </a:tblGrid>
              <a:tr h="196139">
                <a:tc>
                  <a:txBody>
                    <a:bodyPr/>
                    <a:lstStyle/>
                    <a:p>
                      <a:pPr marL="0" marR="0" algn="ctr">
                        <a:lnSpc>
                          <a:spcPct val="150000"/>
                        </a:lnSpc>
                        <a:spcBef>
                          <a:spcPts val="600"/>
                        </a:spcBef>
                        <a:spcAft>
                          <a:spcPts val="600"/>
                        </a:spcAft>
                      </a:pPr>
                      <a:r>
                        <a:rPr lang="en-US" sz="2400" b="1" dirty="0" err="1">
                          <a:effectLst/>
                          <a:latin typeface="Times New Roman" panose="02020603050405020304" pitchFamily="18" charset="0"/>
                          <a:cs typeface="Times New Roman" panose="02020603050405020304" pitchFamily="18" charset="0"/>
                        </a:rPr>
                        <a:t>Nội</a:t>
                      </a:r>
                      <a:r>
                        <a:rPr lang="en-US" sz="2400" b="1" dirty="0">
                          <a:effectLst/>
                          <a:latin typeface="Times New Roman" panose="02020603050405020304" pitchFamily="18" charset="0"/>
                          <a:cs typeface="Times New Roman" panose="02020603050405020304" pitchFamily="18" charset="0"/>
                        </a:rPr>
                        <a:t> dung</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2400" b="1" dirty="0" err="1">
                          <a:effectLst/>
                          <a:latin typeface="Times New Roman" panose="02020603050405020304" pitchFamily="18" charset="0"/>
                          <a:cs typeface="Times New Roman" panose="02020603050405020304" pitchFamily="18" charset="0"/>
                        </a:rPr>
                        <a:t>Tiêu</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chí</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3804233"/>
                  </a:ext>
                </a:extLst>
              </a:tr>
              <a:tr h="375613">
                <a:tc rowSpan="4">
                  <a:txBody>
                    <a:bodyPr/>
                    <a:lstStyle/>
                    <a:p>
                      <a:pPr marL="0" marR="0" algn="ctr">
                        <a:lnSpc>
                          <a:spcPct val="150000"/>
                        </a:lnSpc>
                        <a:spcBef>
                          <a:spcPts val="600"/>
                        </a:spcBef>
                        <a:spcAft>
                          <a:spcPts val="600"/>
                        </a:spcAft>
                      </a:pPr>
                      <a:r>
                        <a:rPr lang="en-US" sz="2000" b="1"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2000" b="1" dirty="0" err="1">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Tổ</a:t>
                      </a:r>
                      <a:r>
                        <a:rPr lang="en-US" sz="2000" b="1"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err="1">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chức</a:t>
                      </a:r>
                      <a:r>
                        <a:rPr lang="en-US" sz="2000" b="1"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err="1">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000" b="1"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err="1">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000" b="1"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err="1">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000" b="1"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err="1">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cho</a:t>
                      </a:r>
                      <a:r>
                        <a:rPr lang="en-US" sz="2000" b="1"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err="1">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000" b="1"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dirty="0" err="1">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rPr>
                        <a:t>sinh</a:t>
                      </a:r>
                      <a:endParaRPr lang="en-US" sz="2000" dirty="0">
                        <a:solidFill>
                          <a:srgbClr val="1F1BE4"/>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Mức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hấp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dẫn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phương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pháp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hình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thức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chuyển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giao</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nhiệm</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644450"/>
                  </a:ext>
                </a:extLst>
              </a:tr>
              <a:tr h="418953">
                <a:tc vMerge="1">
                  <a:txBody>
                    <a:bodyPr/>
                    <a:lstStyle/>
                    <a:p>
                      <a:endParaRPr lang="en-US"/>
                    </a:p>
                  </a:txBody>
                  <a:tcPr/>
                </a:tc>
                <a:tc>
                  <a:txBody>
                    <a:bodyPr/>
                    <a:lstStyle/>
                    <a:p>
                      <a:pPr marL="0" marR="0" algn="just">
                        <a:lnSpc>
                          <a:spcPct val="100000"/>
                        </a:lnSpc>
                        <a:spcBef>
                          <a:spcPts val="600"/>
                        </a:spcBef>
                        <a:spcAft>
                          <a:spcPts val="600"/>
                        </a:spcAft>
                      </a:pP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Khả</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năng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theo</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dõi</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sát</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phát</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kịp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thời</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khó</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khăn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843088"/>
                  </a:ext>
                </a:extLst>
              </a:tr>
              <a:tr h="418953">
                <a:tc vMerge="1">
                  <a:txBody>
                    <a:bodyPr/>
                    <a:lstStyle/>
                    <a:p>
                      <a:endParaRPr lang="en-US"/>
                    </a:p>
                  </a:txBody>
                  <a:tcPr/>
                </a:tc>
                <a:tc>
                  <a:txBody>
                    <a:bodyPr/>
                    <a:lstStyle/>
                    <a:p>
                      <a:pPr marL="0" marR="0" algn="just">
                        <a:lnSpc>
                          <a:spcPct val="100000"/>
                        </a:lnSpc>
                        <a:spcBef>
                          <a:spcPts val="600"/>
                        </a:spcBef>
                        <a:spcAft>
                          <a:spcPts val="600"/>
                        </a:spcAft>
                      </a:pP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Mức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phù</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hợp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hiệu</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quả</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biện</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pháp</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hỗ</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trợ</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khuyến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khích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hợp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giúp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đỡ</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nhau</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khi</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thực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nhiệm</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vụ</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782959"/>
                  </a:ext>
                </a:extLst>
              </a:tr>
              <a:tr h="196139">
                <a:tc vMerge="1">
                  <a:txBody>
                    <a:bodyPr/>
                    <a:lstStyle/>
                    <a:p>
                      <a:endParaRPr lang="en-US"/>
                    </a:p>
                  </a:txBody>
                  <a:tcPr/>
                </a:tc>
                <a:tc>
                  <a:txBody>
                    <a:bodyPr/>
                    <a:lstStyle/>
                    <a:p>
                      <a:pPr marL="0" marR="0" algn="just">
                        <a:lnSpc>
                          <a:spcPct val="100000"/>
                        </a:lnSpc>
                        <a:spcBef>
                          <a:spcPts val="600"/>
                        </a:spcBef>
                        <a:spcAft>
                          <a:spcPts val="600"/>
                        </a:spcAft>
                      </a:pP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Mức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hiệu</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quả</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giáo</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viên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tổng</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hợp</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phân</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tích</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đánh</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giá</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kết</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quả</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quá</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thảo</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luận</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348053"/>
                  </a:ext>
                </a:extLst>
              </a:tr>
            </a:tbl>
          </a:graphicData>
        </a:graphic>
      </p:graphicFrame>
    </p:spTree>
    <p:extLst>
      <p:ext uri="{BB962C8B-B14F-4D97-AF65-F5344CB8AC3E}">
        <p14:creationId xmlns:p14="http://schemas.microsoft.com/office/powerpoint/2010/main" val="25606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s Slide Master">
  <a:themeElements>
    <a:clrScheme name="ALLPPT-COLOR-A13">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TotalTime>
  <Words>4597</Words>
  <Application>Microsoft Office PowerPoint</Application>
  <PresentationFormat>Widescreen</PresentationFormat>
  <Paragraphs>351</Paragraphs>
  <Slides>23</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Arial Unicode MS</vt:lpstr>
      <vt:lpstr>Calibri</vt:lpstr>
      <vt:lpstr>Corbel</vt:lpstr>
      <vt:lpstr>Calibri Light</vt:lpstr>
      <vt:lpstr>Times New Roman</vt:lpstr>
      <vt:lpstr>Britannic Bold</vt:lpstr>
      <vt:lpstr>Malgun Gothic</vt:lpstr>
      <vt:lpstr>Contents Slide Master</vt:lpstr>
      <vt:lpstr>1_Contents Slide Master</vt:lpstr>
      <vt:lpstr>2_Contents Slide Master</vt:lpstr>
      <vt:lpstr>3_Contents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 Tấn Minh</dc:creator>
  <cp:lastModifiedBy>Ho Tan Minh</cp:lastModifiedBy>
  <cp:revision>46</cp:revision>
  <dcterms:created xsi:type="dcterms:W3CDTF">2019-08-19T16:56:13Z</dcterms:created>
  <dcterms:modified xsi:type="dcterms:W3CDTF">2020-09-21T09:23:14Z</dcterms:modified>
</cp:coreProperties>
</file>